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 id="2147483671" r:id="rId2"/>
  </p:sldMasterIdLst>
  <p:notesMasterIdLst>
    <p:notesMasterId r:id="rId23"/>
  </p:notesMasterIdLst>
  <p:sldIdLst>
    <p:sldId id="258" r:id="rId3"/>
    <p:sldId id="269" r:id="rId4"/>
    <p:sldId id="261" r:id="rId5"/>
    <p:sldId id="270" r:id="rId6"/>
    <p:sldId id="262" r:id="rId7"/>
    <p:sldId id="271" r:id="rId8"/>
    <p:sldId id="266" r:id="rId9"/>
    <p:sldId id="273" r:id="rId10"/>
    <p:sldId id="274" r:id="rId11"/>
    <p:sldId id="263" r:id="rId12"/>
    <p:sldId id="276" r:id="rId13"/>
    <p:sldId id="280" r:id="rId14"/>
    <p:sldId id="281" r:id="rId15"/>
    <p:sldId id="277" r:id="rId16"/>
    <p:sldId id="285" r:id="rId17"/>
    <p:sldId id="278" r:id="rId18"/>
    <p:sldId id="279" r:id="rId19"/>
    <p:sldId id="282" r:id="rId20"/>
    <p:sldId id="283" r:id="rId21"/>
    <p:sldId id="284" r:id="rId2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4772C"/>
    <a:srgbClr val="022E56"/>
    <a:srgbClr val="FDF5E7"/>
    <a:srgbClr val="F5C97A"/>
    <a:srgbClr val="E6F6FB"/>
    <a:srgbClr val="242626"/>
    <a:srgbClr val="BEEEF7"/>
    <a:srgbClr val="FCF1EA"/>
    <a:srgbClr val="5C2815"/>
    <a:srgbClr val="FDF4E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A0180CF-317C-4701-8C40-18D67E68A1AB}" v="274" dt="2025-11-12T13:44:47.51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583" autoAdjust="0"/>
    <p:restoredTop sz="95205" autoAdjust="0"/>
  </p:normalViewPr>
  <p:slideViewPr>
    <p:cSldViewPr snapToGrid="0">
      <p:cViewPr varScale="1">
        <p:scale>
          <a:sx n="76" d="100"/>
          <a:sy n="76" d="100"/>
        </p:scale>
        <p:origin x="732" y="267"/>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28" Type="http://schemas.microsoft.com/office/2015/10/relationships/revisionInfo" Target="revisionInfo.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44D68C7-DE58-413C-AF6C-5E5F2F94B50C}" type="datetimeFigureOut">
              <a:rPr kumimoji="1" lang="ja-JP" altLang="en-US" smtClean="0"/>
              <a:t>2025/11/15</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95F7E13-1748-484A-956E-90938A8BFFD1}" type="slidenum">
              <a:rPr kumimoji="1" lang="ja-JP" altLang="en-US" smtClean="0"/>
              <a:t>‹#›</a:t>
            </a:fld>
            <a:endParaRPr kumimoji="1" lang="ja-JP" altLang="en-US"/>
          </a:p>
        </p:txBody>
      </p:sp>
    </p:spTree>
    <p:extLst>
      <p:ext uri="{BB962C8B-B14F-4D97-AF65-F5344CB8AC3E}">
        <p14:creationId xmlns:p14="http://schemas.microsoft.com/office/powerpoint/2010/main" val="282065208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E95F7E13-1748-484A-956E-90938A8BFFD1}" type="slidenum">
              <a:rPr kumimoji="1" lang="ja-JP" altLang="en-US" smtClean="0"/>
              <a:t>8</a:t>
            </a:fld>
            <a:endParaRPr kumimoji="1" lang="ja-JP" altLang="en-US"/>
          </a:p>
        </p:txBody>
      </p:sp>
    </p:spTree>
    <p:extLst>
      <p:ext uri="{BB962C8B-B14F-4D97-AF65-F5344CB8AC3E}">
        <p14:creationId xmlns:p14="http://schemas.microsoft.com/office/powerpoint/2010/main" val="306876950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A03965-FD23-829E-664D-4FEC133724F2}"/>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B2EB59A3-6EBE-5B5E-3206-C430EF4276FF}"/>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5232BEB3-A009-F00C-F26C-B1BAD59C9732}"/>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1A4882D0-E5BF-D8BB-BD95-43C1331D9209}"/>
              </a:ext>
            </a:extLst>
          </p:cNvPr>
          <p:cNvSpPr>
            <a:spLocks noGrp="1"/>
          </p:cNvSpPr>
          <p:nvPr>
            <p:ph type="sldNum" sz="quarter" idx="5"/>
          </p:nvPr>
        </p:nvSpPr>
        <p:spPr/>
        <p:txBody>
          <a:bodyPr/>
          <a:lstStyle/>
          <a:p>
            <a:fld id="{E95F7E13-1748-484A-956E-90938A8BFFD1}" type="slidenum">
              <a:rPr kumimoji="1" lang="ja-JP" altLang="en-US" smtClean="0"/>
              <a:t>18</a:t>
            </a:fld>
            <a:endParaRPr kumimoji="1" lang="ja-JP" altLang="en-US"/>
          </a:p>
        </p:txBody>
      </p:sp>
    </p:spTree>
    <p:extLst>
      <p:ext uri="{BB962C8B-B14F-4D97-AF65-F5344CB8AC3E}">
        <p14:creationId xmlns:p14="http://schemas.microsoft.com/office/powerpoint/2010/main" val="34470777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52036E-9F9C-2CDB-68C9-058CD0CEF149}"/>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A7C3048B-AD51-977A-EB67-89174F4229A2}"/>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9685CF38-2482-8FBA-6A69-8AFB23F6DE48}"/>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2508C625-02E9-5AB8-1015-8CCB9F2D3247}"/>
              </a:ext>
            </a:extLst>
          </p:cNvPr>
          <p:cNvSpPr>
            <a:spLocks noGrp="1"/>
          </p:cNvSpPr>
          <p:nvPr>
            <p:ph type="sldNum" sz="quarter" idx="5"/>
          </p:nvPr>
        </p:nvSpPr>
        <p:spPr/>
        <p:txBody>
          <a:bodyPr/>
          <a:lstStyle/>
          <a:p>
            <a:fld id="{E95F7E13-1748-484A-956E-90938A8BFFD1}" type="slidenum">
              <a:rPr kumimoji="1" lang="ja-JP" altLang="en-US" smtClean="0"/>
              <a:t>19</a:t>
            </a:fld>
            <a:endParaRPr kumimoji="1" lang="ja-JP" altLang="en-US"/>
          </a:p>
        </p:txBody>
      </p:sp>
    </p:spTree>
    <p:extLst>
      <p:ext uri="{BB962C8B-B14F-4D97-AF65-F5344CB8AC3E}">
        <p14:creationId xmlns:p14="http://schemas.microsoft.com/office/powerpoint/2010/main" val="244519998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80713B-27C4-8980-2990-94E6526FB367}"/>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D3349BB4-A1C5-837E-1CF0-C24811C91DF4}"/>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EBF7B050-E231-1DC2-4529-6D48BD586C94}"/>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91695CBC-F092-24A0-0863-F66C89D6DAC1}"/>
              </a:ext>
            </a:extLst>
          </p:cNvPr>
          <p:cNvSpPr>
            <a:spLocks noGrp="1"/>
          </p:cNvSpPr>
          <p:nvPr>
            <p:ph type="sldNum" sz="quarter" idx="5"/>
          </p:nvPr>
        </p:nvSpPr>
        <p:spPr/>
        <p:txBody>
          <a:bodyPr/>
          <a:lstStyle/>
          <a:p>
            <a:fld id="{E95F7E13-1748-484A-956E-90938A8BFFD1}" type="slidenum">
              <a:rPr kumimoji="1" lang="ja-JP" altLang="en-US" smtClean="0"/>
              <a:t>20</a:t>
            </a:fld>
            <a:endParaRPr kumimoji="1" lang="ja-JP" altLang="en-US"/>
          </a:p>
        </p:txBody>
      </p:sp>
    </p:spTree>
    <p:extLst>
      <p:ext uri="{BB962C8B-B14F-4D97-AF65-F5344CB8AC3E}">
        <p14:creationId xmlns:p14="http://schemas.microsoft.com/office/powerpoint/2010/main" val="4453924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E95F7E13-1748-484A-956E-90938A8BFFD1}" type="slidenum">
              <a:rPr kumimoji="1" lang="ja-JP" altLang="en-US" smtClean="0"/>
              <a:t>10</a:t>
            </a:fld>
            <a:endParaRPr kumimoji="1" lang="ja-JP" altLang="en-US"/>
          </a:p>
        </p:txBody>
      </p:sp>
    </p:spTree>
    <p:extLst>
      <p:ext uri="{BB962C8B-B14F-4D97-AF65-F5344CB8AC3E}">
        <p14:creationId xmlns:p14="http://schemas.microsoft.com/office/powerpoint/2010/main" val="2602657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988F18-347E-5822-2CE8-B75D310BE191}"/>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8835F6DE-77E4-4091-DAE3-CB556B52A6EE}"/>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6EE36B68-F55D-8572-F826-BE36AD70FBA2}"/>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DEB0C4B0-2252-012B-0864-2848F5F26FED}"/>
              </a:ext>
            </a:extLst>
          </p:cNvPr>
          <p:cNvSpPr>
            <a:spLocks noGrp="1"/>
          </p:cNvSpPr>
          <p:nvPr>
            <p:ph type="sldNum" sz="quarter" idx="5"/>
          </p:nvPr>
        </p:nvSpPr>
        <p:spPr/>
        <p:txBody>
          <a:bodyPr/>
          <a:lstStyle/>
          <a:p>
            <a:fld id="{E95F7E13-1748-484A-956E-90938A8BFFD1}" type="slidenum">
              <a:rPr kumimoji="1" lang="ja-JP" altLang="en-US" smtClean="0"/>
              <a:t>11</a:t>
            </a:fld>
            <a:endParaRPr kumimoji="1" lang="ja-JP" altLang="en-US"/>
          </a:p>
        </p:txBody>
      </p:sp>
    </p:spTree>
    <p:extLst>
      <p:ext uri="{BB962C8B-B14F-4D97-AF65-F5344CB8AC3E}">
        <p14:creationId xmlns:p14="http://schemas.microsoft.com/office/powerpoint/2010/main" val="24902662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D07EAA-1C28-2AD6-FAE5-3F73BED6109A}"/>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B53C86F1-2954-2D46-B806-A0BBFB722977}"/>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EF92AC99-21E9-EE86-802C-3953455B26D5}"/>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EB30F849-067E-535B-FC5B-E5928185D6DC}"/>
              </a:ext>
            </a:extLst>
          </p:cNvPr>
          <p:cNvSpPr>
            <a:spLocks noGrp="1"/>
          </p:cNvSpPr>
          <p:nvPr>
            <p:ph type="sldNum" sz="quarter" idx="5"/>
          </p:nvPr>
        </p:nvSpPr>
        <p:spPr/>
        <p:txBody>
          <a:bodyPr/>
          <a:lstStyle/>
          <a:p>
            <a:fld id="{E95F7E13-1748-484A-956E-90938A8BFFD1}" type="slidenum">
              <a:rPr kumimoji="1" lang="ja-JP" altLang="en-US" smtClean="0"/>
              <a:t>12</a:t>
            </a:fld>
            <a:endParaRPr kumimoji="1" lang="ja-JP" altLang="en-US"/>
          </a:p>
        </p:txBody>
      </p:sp>
    </p:spTree>
    <p:extLst>
      <p:ext uri="{BB962C8B-B14F-4D97-AF65-F5344CB8AC3E}">
        <p14:creationId xmlns:p14="http://schemas.microsoft.com/office/powerpoint/2010/main" val="30415572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D35CF5-F523-0E67-6D41-338E335BB744}"/>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640A49B4-0EB0-A728-D943-164A0D618884}"/>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E927775A-61D2-6AB2-5132-F097F73E5F76}"/>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080F9419-CC44-0C1E-A910-46140B080C9C}"/>
              </a:ext>
            </a:extLst>
          </p:cNvPr>
          <p:cNvSpPr>
            <a:spLocks noGrp="1"/>
          </p:cNvSpPr>
          <p:nvPr>
            <p:ph type="sldNum" sz="quarter" idx="5"/>
          </p:nvPr>
        </p:nvSpPr>
        <p:spPr/>
        <p:txBody>
          <a:bodyPr/>
          <a:lstStyle/>
          <a:p>
            <a:fld id="{E95F7E13-1748-484A-956E-90938A8BFFD1}" type="slidenum">
              <a:rPr kumimoji="1" lang="ja-JP" altLang="en-US" smtClean="0"/>
              <a:t>13</a:t>
            </a:fld>
            <a:endParaRPr kumimoji="1" lang="ja-JP" altLang="en-US"/>
          </a:p>
        </p:txBody>
      </p:sp>
    </p:spTree>
    <p:extLst>
      <p:ext uri="{BB962C8B-B14F-4D97-AF65-F5344CB8AC3E}">
        <p14:creationId xmlns:p14="http://schemas.microsoft.com/office/powerpoint/2010/main" val="40921846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859E4A-0FFB-F964-98E6-D9E45486412A}"/>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D0222513-400F-1242-8BD3-5BD93289B533}"/>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A3A54C74-BB85-8372-1AF1-8E4CB7421F88}"/>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D7964393-50E1-0937-EAE4-902C265CA0D2}"/>
              </a:ext>
            </a:extLst>
          </p:cNvPr>
          <p:cNvSpPr>
            <a:spLocks noGrp="1"/>
          </p:cNvSpPr>
          <p:nvPr>
            <p:ph type="sldNum" sz="quarter" idx="5"/>
          </p:nvPr>
        </p:nvSpPr>
        <p:spPr/>
        <p:txBody>
          <a:bodyPr/>
          <a:lstStyle/>
          <a:p>
            <a:fld id="{E95F7E13-1748-484A-956E-90938A8BFFD1}" type="slidenum">
              <a:rPr kumimoji="1" lang="ja-JP" altLang="en-US" smtClean="0"/>
              <a:t>14</a:t>
            </a:fld>
            <a:endParaRPr kumimoji="1" lang="ja-JP" altLang="en-US"/>
          </a:p>
        </p:txBody>
      </p:sp>
    </p:spTree>
    <p:extLst>
      <p:ext uri="{BB962C8B-B14F-4D97-AF65-F5344CB8AC3E}">
        <p14:creationId xmlns:p14="http://schemas.microsoft.com/office/powerpoint/2010/main" val="26368485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7011B3-E75A-79EB-46EB-79DAD42C5A5E}"/>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3524DC71-F41D-A7F6-76A1-9DE897B5BBE9}"/>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ECE20CA2-24AF-29A9-A022-8D006775E01F}"/>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BCA562DE-E24B-F13F-87B0-24982FE6329A}"/>
              </a:ext>
            </a:extLst>
          </p:cNvPr>
          <p:cNvSpPr>
            <a:spLocks noGrp="1"/>
          </p:cNvSpPr>
          <p:nvPr>
            <p:ph type="sldNum" sz="quarter" idx="5"/>
          </p:nvPr>
        </p:nvSpPr>
        <p:spPr/>
        <p:txBody>
          <a:bodyPr/>
          <a:lstStyle/>
          <a:p>
            <a:fld id="{E95F7E13-1748-484A-956E-90938A8BFFD1}" type="slidenum">
              <a:rPr kumimoji="1" lang="ja-JP" altLang="en-US" smtClean="0"/>
              <a:t>15</a:t>
            </a:fld>
            <a:endParaRPr kumimoji="1" lang="ja-JP" altLang="en-US"/>
          </a:p>
        </p:txBody>
      </p:sp>
    </p:spTree>
    <p:extLst>
      <p:ext uri="{BB962C8B-B14F-4D97-AF65-F5344CB8AC3E}">
        <p14:creationId xmlns:p14="http://schemas.microsoft.com/office/powerpoint/2010/main" val="5090073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614339-B7E6-DDA2-FEDB-EDC35DEC9533}"/>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CC00BCA3-F409-F010-4DB0-A6D8B6A34634}"/>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0BE9DBC2-0D0C-056C-E35B-4DA86A3E55A2}"/>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67BEF1A0-C6FF-5A32-8767-EF4EC63843C8}"/>
              </a:ext>
            </a:extLst>
          </p:cNvPr>
          <p:cNvSpPr>
            <a:spLocks noGrp="1"/>
          </p:cNvSpPr>
          <p:nvPr>
            <p:ph type="sldNum" sz="quarter" idx="5"/>
          </p:nvPr>
        </p:nvSpPr>
        <p:spPr/>
        <p:txBody>
          <a:bodyPr/>
          <a:lstStyle/>
          <a:p>
            <a:fld id="{E95F7E13-1748-484A-956E-90938A8BFFD1}" type="slidenum">
              <a:rPr kumimoji="1" lang="ja-JP" altLang="en-US" smtClean="0"/>
              <a:t>16</a:t>
            </a:fld>
            <a:endParaRPr kumimoji="1" lang="ja-JP" altLang="en-US"/>
          </a:p>
        </p:txBody>
      </p:sp>
    </p:spTree>
    <p:extLst>
      <p:ext uri="{BB962C8B-B14F-4D97-AF65-F5344CB8AC3E}">
        <p14:creationId xmlns:p14="http://schemas.microsoft.com/office/powerpoint/2010/main" val="19282304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297B3A-91A5-FF3C-B047-EE3B5A82A632}"/>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06B970F9-4441-6A9C-49FA-D34D9C860F9A}"/>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9A9B132E-4497-2C37-5256-74D30915DB10}"/>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66C63A6E-176D-4859-3527-478B75DD2ECA}"/>
              </a:ext>
            </a:extLst>
          </p:cNvPr>
          <p:cNvSpPr>
            <a:spLocks noGrp="1"/>
          </p:cNvSpPr>
          <p:nvPr>
            <p:ph type="sldNum" sz="quarter" idx="5"/>
          </p:nvPr>
        </p:nvSpPr>
        <p:spPr/>
        <p:txBody>
          <a:bodyPr/>
          <a:lstStyle/>
          <a:p>
            <a:fld id="{E95F7E13-1748-484A-956E-90938A8BFFD1}" type="slidenum">
              <a:rPr kumimoji="1" lang="ja-JP" altLang="en-US" smtClean="0"/>
              <a:t>17</a:t>
            </a:fld>
            <a:endParaRPr kumimoji="1" lang="ja-JP" altLang="en-US"/>
          </a:p>
        </p:txBody>
      </p:sp>
    </p:spTree>
    <p:extLst>
      <p:ext uri="{BB962C8B-B14F-4D97-AF65-F5344CB8AC3E}">
        <p14:creationId xmlns:p14="http://schemas.microsoft.com/office/powerpoint/2010/main" val="401493792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CF5181-CE88-8389-246B-FB2A558A199A}"/>
              </a:ext>
            </a:extLst>
          </p:cNvPr>
          <p:cNvSpPr>
            <a:spLocks noGrp="1"/>
          </p:cNvSpPr>
          <p:nvPr>
            <p:ph type="title"/>
          </p:nvPr>
        </p:nvSpPr>
        <p:spPr>
          <a:xfrm>
            <a:off x="4470400" y="1294102"/>
            <a:ext cx="6858577" cy="2852737"/>
          </a:xfrm>
        </p:spPr>
        <p:txBody>
          <a:bodyPr anchor="b"/>
          <a:lstStyle>
            <a:lvl1pPr>
              <a:defRPr sz="6000"/>
            </a:lvl1pPr>
          </a:lstStyle>
          <a:p>
            <a:r>
              <a:rPr lang="ja-JP" altLang="en-US"/>
              <a:t>マスター タイトルの書式設定</a:t>
            </a:r>
            <a:endParaRPr lang="en-US"/>
          </a:p>
        </p:txBody>
      </p:sp>
      <p:sp>
        <p:nvSpPr>
          <p:cNvPr id="3" name="Text Placeholder 2">
            <a:extLst>
              <a:ext uri="{FF2B5EF4-FFF2-40B4-BE49-F238E27FC236}">
                <a16:creationId xmlns:a16="http://schemas.microsoft.com/office/drawing/2014/main" id="{C3D73E10-CF60-5F24-CBAF-66E486886884}"/>
              </a:ext>
            </a:extLst>
          </p:cNvPr>
          <p:cNvSpPr>
            <a:spLocks noGrp="1"/>
          </p:cNvSpPr>
          <p:nvPr>
            <p:ph type="body" idx="1"/>
          </p:nvPr>
        </p:nvSpPr>
        <p:spPr>
          <a:xfrm>
            <a:off x="4470400" y="4173827"/>
            <a:ext cx="6858577"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ja-JP" altLang="en-US"/>
              <a:t>マスター テキストの書式設定</a:t>
            </a:r>
          </a:p>
        </p:txBody>
      </p:sp>
      <p:pic>
        <p:nvPicPr>
          <p:cNvPr id="8" name="Picture 7">
            <a:extLst>
              <a:ext uri="{FF2B5EF4-FFF2-40B4-BE49-F238E27FC236}">
                <a16:creationId xmlns:a16="http://schemas.microsoft.com/office/drawing/2014/main" id="{D2352235-C38E-3E87-2742-B76EB5C93DFA}"/>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826078" y="1290870"/>
            <a:ext cx="3127086" cy="4409193"/>
          </a:xfrm>
          <a:prstGeom prst="rect">
            <a:avLst/>
          </a:prstGeom>
        </p:spPr>
      </p:pic>
    </p:spTree>
    <p:extLst>
      <p:ext uri="{BB962C8B-B14F-4D97-AF65-F5344CB8AC3E}">
        <p14:creationId xmlns:p14="http://schemas.microsoft.com/office/powerpoint/2010/main" val="32455494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6C75BD-B830-9D18-9D94-4B38BF57B8D7}"/>
              </a:ext>
            </a:extLst>
          </p:cNvPr>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a:p>
        </p:txBody>
      </p:sp>
      <p:sp>
        <p:nvSpPr>
          <p:cNvPr id="3" name="Picture Placeholder 2">
            <a:extLst>
              <a:ext uri="{FF2B5EF4-FFF2-40B4-BE49-F238E27FC236}">
                <a16:creationId xmlns:a16="http://schemas.microsoft.com/office/drawing/2014/main" id="{CA5B0571-821F-E415-756F-2AB299908F2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a:p>
        </p:txBody>
      </p:sp>
      <p:sp>
        <p:nvSpPr>
          <p:cNvPr id="4" name="Text Placeholder 3">
            <a:extLst>
              <a:ext uri="{FF2B5EF4-FFF2-40B4-BE49-F238E27FC236}">
                <a16:creationId xmlns:a16="http://schemas.microsoft.com/office/drawing/2014/main" id="{02735F43-3E24-7B71-BC32-C17D7A1A214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8" name="Footer Placeholder 5">
            <a:extLst>
              <a:ext uri="{FF2B5EF4-FFF2-40B4-BE49-F238E27FC236}">
                <a16:creationId xmlns:a16="http://schemas.microsoft.com/office/drawing/2014/main" id="{5E3B2B51-4719-A599-ADC2-DA123EA9A18A}"/>
              </a:ext>
            </a:extLst>
          </p:cNvPr>
          <p:cNvSpPr>
            <a:spLocks noGrp="1"/>
          </p:cNvSpPr>
          <p:nvPr>
            <p:ph type="ftr" sz="quarter" idx="11"/>
          </p:nvPr>
        </p:nvSpPr>
        <p:spPr>
          <a:xfrm>
            <a:off x="838199" y="6356350"/>
            <a:ext cx="7659255" cy="365125"/>
          </a:xfrm>
        </p:spPr>
        <p:txBody>
          <a:bodyPr/>
          <a:lstStyle>
            <a:lvl1pPr algn="l">
              <a:defRPr sz="1400"/>
            </a:lvl1pPr>
          </a:lstStyle>
          <a:p>
            <a:pPr algn="l"/>
            <a:r>
              <a:rPr lang="en-US"/>
              <a:t>International Symposium on Cultural-historical Activity Theory and Change Laboratory in East Asia</a:t>
            </a:r>
            <a:endParaRPr lang="en-US" dirty="0"/>
          </a:p>
        </p:txBody>
      </p:sp>
      <p:sp>
        <p:nvSpPr>
          <p:cNvPr id="9" name="Slide Number Placeholder 6">
            <a:extLst>
              <a:ext uri="{FF2B5EF4-FFF2-40B4-BE49-F238E27FC236}">
                <a16:creationId xmlns:a16="http://schemas.microsoft.com/office/drawing/2014/main" id="{7A57F555-94EC-4D87-848D-D049C0D6E60D}"/>
              </a:ext>
            </a:extLst>
          </p:cNvPr>
          <p:cNvSpPr>
            <a:spLocks noGrp="1"/>
          </p:cNvSpPr>
          <p:nvPr>
            <p:ph type="sldNum" sz="quarter" idx="12"/>
          </p:nvPr>
        </p:nvSpPr>
        <p:spPr>
          <a:xfrm>
            <a:off x="8610600" y="6356350"/>
            <a:ext cx="2743200" cy="365125"/>
          </a:xfrm>
        </p:spPr>
        <p:txBody>
          <a:bodyPr/>
          <a:lstStyle>
            <a:lvl1pPr>
              <a:defRPr sz="1400"/>
            </a:lvl1pPr>
          </a:lstStyle>
          <a:p>
            <a:fld id="{EEBDBA9D-48E4-4A62-89EA-3B1067A56CC8}" type="slidenum">
              <a:rPr lang="en-US" smtClean="0"/>
              <a:pPr/>
              <a:t>‹#›</a:t>
            </a:fld>
            <a:endParaRPr lang="en-US" sz="1400"/>
          </a:p>
        </p:txBody>
      </p:sp>
    </p:spTree>
    <p:extLst>
      <p:ext uri="{BB962C8B-B14F-4D97-AF65-F5344CB8AC3E}">
        <p14:creationId xmlns:p14="http://schemas.microsoft.com/office/powerpoint/2010/main" val="25439018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CFA1B5-683E-E3E2-9496-02D9E113DD87}"/>
              </a:ext>
            </a:extLst>
          </p:cNvPr>
          <p:cNvSpPr>
            <a:spLocks noGrp="1"/>
          </p:cNvSpPr>
          <p:nvPr>
            <p:ph type="title"/>
          </p:nvPr>
        </p:nvSpPr>
        <p:spPr/>
        <p:txBody>
          <a:bodyPr/>
          <a:lstStyle/>
          <a:p>
            <a:r>
              <a:rPr lang="en-US"/>
              <a:t>Click to edit Master title style</a:t>
            </a:r>
          </a:p>
        </p:txBody>
      </p:sp>
      <p:sp>
        <p:nvSpPr>
          <p:cNvPr id="6" name="Footer Placeholder 5">
            <a:extLst>
              <a:ext uri="{FF2B5EF4-FFF2-40B4-BE49-F238E27FC236}">
                <a16:creationId xmlns:a16="http://schemas.microsoft.com/office/drawing/2014/main" id="{E4B2B30B-2365-A592-87F3-CE10D2889DDE}"/>
              </a:ext>
            </a:extLst>
          </p:cNvPr>
          <p:cNvSpPr>
            <a:spLocks noGrp="1"/>
          </p:cNvSpPr>
          <p:nvPr>
            <p:ph type="ftr" sz="quarter" idx="11"/>
          </p:nvPr>
        </p:nvSpPr>
        <p:spPr>
          <a:xfrm>
            <a:off x="838199" y="6356350"/>
            <a:ext cx="7659255" cy="365125"/>
          </a:xfrm>
        </p:spPr>
        <p:txBody>
          <a:bodyPr/>
          <a:lstStyle>
            <a:lvl1pPr algn="l">
              <a:defRPr sz="1400">
                <a:latin typeface="Times New Roman" panose="02020603050405020304" pitchFamily="18" charset="0"/>
                <a:cs typeface="Times New Roman" panose="02020603050405020304" pitchFamily="18" charset="0"/>
              </a:defRPr>
            </a:lvl1pPr>
          </a:lstStyle>
          <a:p>
            <a:r>
              <a:rPr lang="en-US"/>
              <a:t>International Symposium on Cultural-historical Activity Theory and Change Laboratory in East Asia</a:t>
            </a:r>
            <a:endParaRPr lang="en-US" dirty="0">
              <a:latin typeface="Times New Roman" panose="02020603050405020304" pitchFamily="18" charset="0"/>
              <a:cs typeface="Times New Roman" panose="02020603050405020304" pitchFamily="18" charset="0"/>
            </a:endParaRPr>
          </a:p>
        </p:txBody>
      </p:sp>
      <p:sp>
        <p:nvSpPr>
          <p:cNvPr id="7" name="Slide Number Placeholder 6">
            <a:extLst>
              <a:ext uri="{FF2B5EF4-FFF2-40B4-BE49-F238E27FC236}">
                <a16:creationId xmlns:a16="http://schemas.microsoft.com/office/drawing/2014/main" id="{9816DB4F-BF29-051B-5B59-B4DC7581A0F7}"/>
              </a:ext>
            </a:extLst>
          </p:cNvPr>
          <p:cNvSpPr>
            <a:spLocks noGrp="1"/>
          </p:cNvSpPr>
          <p:nvPr>
            <p:ph type="sldNum" sz="quarter" idx="12"/>
          </p:nvPr>
        </p:nvSpPr>
        <p:spPr>
          <a:xfrm>
            <a:off x="8610600" y="6356350"/>
            <a:ext cx="2743200" cy="365125"/>
          </a:xfrm>
        </p:spPr>
        <p:txBody>
          <a:bodyPr/>
          <a:lstStyle>
            <a:lvl1pPr>
              <a:defRPr sz="1400">
                <a:latin typeface="Times New Roman" panose="02020603050405020304" pitchFamily="18" charset="0"/>
                <a:cs typeface="Times New Roman" panose="02020603050405020304" pitchFamily="18" charset="0"/>
              </a:defRPr>
            </a:lvl1pPr>
          </a:lstStyle>
          <a:p>
            <a:fld id="{EEBDBA9D-48E4-4A62-89EA-3B1067A56CC8}" type="slidenum">
              <a:rPr lang="en-US" smtClean="0"/>
              <a:pPr/>
              <a:t>‹#›</a:t>
            </a:fld>
            <a:endParaRPr lang="en-US">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985900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38DADBA1-2141-93E0-BBBA-D2595D2E4473}"/>
              </a:ext>
            </a:extLst>
          </p:cNvPr>
          <p:cNvSpPr>
            <a:spLocks noGrp="1"/>
          </p:cNvSpPr>
          <p:nvPr>
            <p:ph type="title" hasCustomPrompt="1"/>
          </p:nvPr>
        </p:nvSpPr>
        <p:spPr>
          <a:xfrm>
            <a:off x="838200" y="365125"/>
            <a:ext cx="10515600" cy="503093"/>
          </a:xfrm>
        </p:spPr>
        <p:txBody>
          <a:bodyPr/>
          <a:lstStyle>
            <a:lvl1pPr marL="360000">
              <a:defRPr sz="3200">
                <a:latin typeface="Times New Roman" panose="02020603050405020304" pitchFamily="18" charset="0"/>
                <a:cs typeface="Times New Roman" panose="02020603050405020304" pitchFamily="18" charset="0"/>
              </a:defRPr>
            </a:lvl1pPr>
          </a:lstStyle>
          <a:p>
            <a:r>
              <a:rPr lang="en-US" dirty="0"/>
              <a:t>Click to edit Master title style</a:t>
            </a:r>
          </a:p>
        </p:txBody>
      </p:sp>
      <p:sp>
        <p:nvSpPr>
          <p:cNvPr id="6" name="Footer Placeholder 5">
            <a:extLst>
              <a:ext uri="{FF2B5EF4-FFF2-40B4-BE49-F238E27FC236}">
                <a16:creationId xmlns:a16="http://schemas.microsoft.com/office/drawing/2014/main" id="{630AECBF-EC89-00B6-092E-130AD4C91738}"/>
              </a:ext>
            </a:extLst>
          </p:cNvPr>
          <p:cNvSpPr>
            <a:spLocks noGrp="1"/>
          </p:cNvSpPr>
          <p:nvPr>
            <p:ph type="ftr" sz="quarter" idx="11"/>
          </p:nvPr>
        </p:nvSpPr>
        <p:spPr>
          <a:xfrm>
            <a:off x="838199" y="6356350"/>
            <a:ext cx="7659255" cy="365125"/>
          </a:xfrm>
        </p:spPr>
        <p:txBody>
          <a:bodyPr/>
          <a:lstStyle>
            <a:lvl1pPr algn="l">
              <a:defRPr sz="1400">
                <a:latin typeface="Times New Roman" panose="02020603050405020304" pitchFamily="18" charset="0"/>
                <a:cs typeface="Times New Roman" panose="02020603050405020304" pitchFamily="18" charset="0"/>
              </a:defRPr>
            </a:lvl1pPr>
          </a:lstStyle>
          <a:p>
            <a:r>
              <a:rPr lang="en-US"/>
              <a:t>International Symposium on Cultural-historical Activity Theory and Change Laboratory in East Asia</a:t>
            </a:r>
            <a:endParaRPr lang="en-US" dirty="0">
              <a:latin typeface="Times New Roman" panose="02020603050405020304" pitchFamily="18" charset="0"/>
              <a:cs typeface="Times New Roman" panose="02020603050405020304" pitchFamily="18" charset="0"/>
            </a:endParaRPr>
          </a:p>
        </p:txBody>
      </p:sp>
      <p:sp>
        <p:nvSpPr>
          <p:cNvPr id="7" name="Slide Number Placeholder 6">
            <a:extLst>
              <a:ext uri="{FF2B5EF4-FFF2-40B4-BE49-F238E27FC236}">
                <a16:creationId xmlns:a16="http://schemas.microsoft.com/office/drawing/2014/main" id="{E69F18A8-FB98-3436-3E27-06F830DCA9DB}"/>
              </a:ext>
            </a:extLst>
          </p:cNvPr>
          <p:cNvSpPr>
            <a:spLocks noGrp="1"/>
          </p:cNvSpPr>
          <p:nvPr>
            <p:ph type="sldNum" sz="quarter" idx="12"/>
          </p:nvPr>
        </p:nvSpPr>
        <p:spPr>
          <a:xfrm>
            <a:off x="8610600" y="6356350"/>
            <a:ext cx="2743200" cy="365125"/>
          </a:xfrm>
        </p:spPr>
        <p:txBody>
          <a:bodyPr/>
          <a:lstStyle>
            <a:lvl1pPr>
              <a:defRPr sz="1400">
                <a:latin typeface="Times New Roman" panose="02020603050405020304" pitchFamily="18" charset="0"/>
                <a:cs typeface="Times New Roman" panose="02020603050405020304" pitchFamily="18" charset="0"/>
              </a:defRPr>
            </a:lvl1pPr>
          </a:lstStyle>
          <a:p>
            <a:fld id="{EEBDBA9D-48E4-4A62-89EA-3B1067A56CC8}" type="slidenum">
              <a:rPr lang="en-US" smtClean="0"/>
              <a:pPr/>
              <a:t>‹#›</a:t>
            </a:fld>
            <a:endParaRPr lang="en-US">
              <a:latin typeface="Times New Roman" panose="02020603050405020304" pitchFamily="18" charset="0"/>
              <a:cs typeface="Times New Roman" panose="02020603050405020304" pitchFamily="18" charset="0"/>
            </a:endParaRPr>
          </a:p>
        </p:txBody>
      </p:sp>
      <p:sp>
        <p:nvSpPr>
          <p:cNvPr id="2" name="二等辺三角形 1">
            <a:extLst>
              <a:ext uri="{FF2B5EF4-FFF2-40B4-BE49-F238E27FC236}">
                <a16:creationId xmlns:a16="http://schemas.microsoft.com/office/drawing/2014/main" id="{5B285407-5B17-6B72-AAF0-6D58555BA0C5}"/>
              </a:ext>
            </a:extLst>
          </p:cNvPr>
          <p:cNvSpPr/>
          <p:nvPr userDrawn="1"/>
        </p:nvSpPr>
        <p:spPr>
          <a:xfrm rot="5400000">
            <a:off x="816200" y="504925"/>
            <a:ext cx="509788" cy="225380"/>
          </a:xfrm>
          <a:prstGeom prst="triangle">
            <a:avLst/>
          </a:prstGeom>
          <a:solidFill>
            <a:srgbClr val="BEEEF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二等辺三角形 2">
            <a:extLst>
              <a:ext uri="{FF2B5EF4-FFF2-40B4-BE49-F238E27FC236}">
                <a16:creationId xmlns:a16="http://schemas.microsoft.com/office/drawing/2014/main" id="{7BE979F7-A2FD-85E6-DBC0-544755D98569}"/>
              </a:ext>
            </a:extLst>
          </p:cNvPr>
          <p:cNvSpPr/>
          <p:nvPr userDrawn="1"/>
        </p:nvSpPr>
        <p:spPr>
          <a:xfrm rot="5400000">
            <a:off x="695995" y="500634"/>
            <a:ext cx="509788" cy="225380"/>
          </a:xfrm>
          <a:prstGeom prst="triangle">
            <a:avLst/>
          </a:prstGeom>
          <a:solidFill>
            <a:srgbClr val="022E5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8879008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2" name="Footer Placeholder 5">
            <a:extLst>
              <a:ext uri="{FF2B5EF4-FFF2-40B4-BE49-F238E27FC236}">
                <a16:creationId xmlns:a16="http://schemas.microsoft.com/office/drawing/2014/main" id="{38CD9219-AB7D-85EE-6B05-BC4EAEF1590C}"/>
              </a:ext>
            </a:extLst>
          </p:cNvPr>
          <p:cNvSpPr>
            <a:spLocks noGrp="1"/>
          </p:cNvSpPr>
          <p:nvPr>
            <p:ph type="ftr" sz="quarter" idx="11"/>
          </p:nvPr>
        </p:nvSpPr>
        <p:spPr>
          <a:xfrm>
            <a:off x="838199" y="6356350"/>
            <a:ext cx="7659255" cy="365125"/>
          </a:xfrm>
        </p:spPr>
        <p:txBody>
          <a:bodyPr/>
          <a:lstStyle>
            <a:lvl1pPr algn="l">
              <a:defRPr sz="1400">
                <a:latin typeface="Times New Roman" panose="02020603050405020304" pitchFamily="18" charset="0"/>
                <a:cs typeface="Times New Roman" panose="02020603050405020304" pitchFamily="18" charset="0"/>
              </a:defRPr>
            </a:lvl1pPr>
          </a:lstStyle>
          <a:p>
            <a:r>
              <a:rPr lang="en-US"/>
              <a:t>International Symposium on Cultural-historical Activity Theory and Change Laboratory in East Asia</a:t>
            </a:r>
            <a:endParaRPr lang="en-US" dirty="0">
              <a:latin typeface="Times New Roman" panose="02020603050405020304" pitchFamily="18" charset="0"/>
              <a:cs typeface="Times New Roman" panose="02020603050405020304" pitchFamily="18" charset="0"/>
            </a:endParaRPr>
          </a:p>
        </p:txBody>
      </p:sp>
      <p:sp>
        <p:nvSpPr>
          <p:cNvPr id="3" name="Slide Number Placeholder 6">
            <a:extLst>
              <a:ext uri="{FF2B5EF4-FFF2-40B4-BE49-F238E27FC236}">
                <a16:creationId xmlns:a16="http://schemas.microsoft.com/office/drawing/2014/main" id="{AEB52644-AF4F-CE51-CE7E-8A85A251D611}"/>
              </a:ext>
            </a:extLst>
          </p:cNvPr>
          <p:cNvSpPr>
            <a:spLocks noGrp="1"/>
          </p:cNvSpPr>
          <p:nvPr>
            <p:ph type="sldNum" sz="quarter" idx="12"/>
          </p:nvPr>
        </p:nvSpPr>
        <p:spPr>
          <a:xfrm>
            <a:off x="8610600" y="6356350"/>
            <a:ext cx="2743200" cy="365125"/>
          </a:xfrm>
        </p:spPr>
        <p:txBody>
          <a:bodyPr/>
          <a:lstStyle>
            <a:lvl1pPr>
              <a:defRPr sz="1400">
                <a:latin typeface="Times New Roman" panose="02020603050405020304" pitchFamily="18" charset="0"/>
                <a:cs typeface="Times New Roman" panose="02020603050405020304" pitchFamily="18" charset="0"/>
              </a:defRPr>
            </a:lvl1pPr>
          </a:lstStyle>
          <a:p>
            <a:fld id="{EEBDBA9D-48E4-4A62-89EA-3B1067A56CC8}" type="slidenum">
              <a:rPr lang="en-US" smtClean="0"/>
              <a:pPr/>
              <a:t>‹#›</a:t>
            </a:fld>
            <a:endParaRPr lang="en-US">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86211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2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2306452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FB4FC1-5B0D-AF61-4E83-8FCFC66956B8}"/>
              </a:ext>
            </a:extLst>
          </p:cNvPr>
          <p:cNvSpPr>
            <a:spLocks noGrp="1"/>
          </p:cNvSpPr>
          <p:nvPr>
            <p:ph type="ctrTitle"/>
          </p:nvPr>
        </p:nvSpPr>
        <p:spPr>
          <a:xfrm>
            <a:off x="1524000" y="1122363"/>
            <a:ext cx="9144000" cy="2130051"/>
          </a:xfrm>
        </p:spPr>
        <p:txBody>
          <a:bodyPr anchor="ctr"/>
          <a:lstStyle>
            <a:lvl1pPr algn="ctr">
              <a:defRPr sz="6000"/>
            </a:lvl1pPr>
          </a:lstStyle>
          <a:p>
            <a:r>
              <a:rPr lang="ja-JP" altLang="en-US"/>
              <a:t>マスター タイトルの書式設定</a:t>
            </a:r>
            <a:endParaRPr lang="en-US"/>
          </a:p>
        </p:txBody>
      </p:sp>
      <p:sp>
        <p:nvSpPr>
          <p:cNvPr id="3" name="Subtitle 2">
            <a:extLst>
              <a:ext uri="{FF2B5EF4-FFF2-40B4-BE49-F238E27FC236}">
                <a16:creationId xmlns:a16="http://schemas.microsoft.com/office/drawing/2014/main" id="{BC496BD9-E575-6531-832B-08B80BE87892}"/>
              </a:ext>
            </a:extLst>
          </p:cNvPr>
          <p:cNvSpPr>
            <a:spLocks noGrp="1"/>
          </p:cNvSpPr>
          <p:nvPr>
            <p:ph type="subTitle" idx="1"/>
          </p:nvPr>
        </p:nvSpPr>
        <p:spPr>
          <a:xfrm>
            <a:off x="1524000" y="3879272"/>
            <a:ext cx="9144000" cy="1378527"/>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
        <p:nvSpPr>
          <p:cNvPr id="4" name="Date Placeholder 3">
            <a:extLst>
              <a:ext uri="{FF2B5EF4-FFF2-40B4-BE49-F238E27FC236}">
                <a16:creationId xmlns:a16="http://schemas.microsoft.com/office/drawing/2014/main" id="{FE56010D-A8EE-D443-9CC4-6147E253DA06}"/>
              </a:ext>
            </a:extLst>
          </p:cNvPr>
          <p:cNvSpPr>
            <a:spLocks noGrp="1"/>
          </p:cNvSpPr>
          <p:nvPr>
            <p:ph type="dt" sz="half" idx="10"/>
          </p:nvPr>
        </p:nvSpPr>
        <p:spPr/>
        <p:txBody>
          <a:bodyPr/>
          <a:lstStyle>
            <a:lvl1pPr>
              <a:defRPr sz="1400">
                <a:latin typeface="Times New Roman" panose="02020603050405020304" pitchFamily="18" charset="0"/>
                <a:cs typeface="Times New Roman" panose="02020603050405020304" pitchFamily="18" charset="0"/>
              </a:defRPr>
            </a:lvl1pPr>
          </a:lstStyle>
          <a:p>
            <a:fld id="{06700519-161D-4385-9BD0-165FF7BB845B}" type="datetimeFigureOut">
              <a:rPr lang="en-US" smtClean="0"/>
              <a:pPr/>
              <a:t>11/15/2025</a:t>
            </a:fld>
            <a:endParaRPr lang="en-US" sz="1400" dirty="0"/>
          </a:p>
        </p:txBody>
      </p:sp>
      <p:sp>
        <p:nvSpPr>
          <p:cNvPr id="5" name="Footer Placeholder 4">
            <a:extLst>
              <a:ext uri="{FF2B5EF4-FFF2-40B4-BE49-F238E27FC236}">
                <a16:creationId xmlns:a16="http://schemas.microsoft.com/office/drawing/2014/main" id="{3618AB04-81B0-8433-6436-A4402FB6E7EB}"/>
              </a:ext>
            </a:extLst>
          </p:cNvPr>
          <p:cNvSpPr>
            <a:spLocks noGrp="1"/>
          </p:cNvSpPr>
          <p:nvPr>
            <p:ph type="ftr" sz="quarter" idx="11"/>
          </p:nvPr>
        </p:nvSpPr>
        <p:spPr>
          <a:xfrm>
            <a:off x="3581400" y="6356350"/>
            <a:ext cx="7772400" cy="365125"/>
          </a:xfrm>
        </p:spPr>
        <p:txBody>
          <a:bodyPr/>
          <a:lstStyle>
            <a:lvl1pPr algn="r">
              <a:defRPr sz="1400"/>
            </a:lvl1pPr>
          </a:lstStyle>
          <a:p>
            <a:pPr algn="r"/>
            <a:r>
              <a:rPr lang="en-US" dirty="0"/>
              <a:t>International Symposium on Cultural-historical Activity Theory and Change Laboratory in East Asia</a:t>
            </a:r>
          </a:p>
        </p:txBody>
      </p:sp>
      <p:pic>
        <p:nvPicPr>
          <p:cNvPr id="8" name="Picture 7">
            <a:extLst>
              <a:ext uri="{FF2B5EF4-FFF2-40B4-BE49-F238E27FC236}">
                <a16:creationId xmlns:a16="http://schemas.microsoft.com/office/drawing/2014/main" id="{FE692720-4804-0584-1AA2-6123AEF7F53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523999" y="3252414"/>
            <a:ext cx="9143999" cy="699247"/>
          </a:xfrm>
          <a:prstGeom prst="rect">
            <a:avLst/>
          </a:prstGeom>
        </p:spPr>
      </p:pic>
    </p:spTree>
    <p:extLst>
      <p:ext uri="{BB962C8B-B14F-4D97-AF65-F5344CB8AC3E}">
        <p14:creationId xmlns:p14="http://schemas.microsoft.com/office/powerpoint/2010/main" val="12897082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83B9C9-64D0-7AEF-A739-B96F00A649DC}"/>
              </a:ext>
            </a:extLst>
          </p:cNvPr>
          <p:cNvSpPr>
            <a:spLocks noGrp="1"/>
          </p:cNvSpPr>
          <p:nvPr>
            <p:ph type="title"/>
          </p:nvPr>
        </p:nvSpPr>
        <p:spPr/>
        <p:txBody>
          <a:bodyPr/>
          <a:lstStyle/>
          <a:p>
            <a:r>
              <a:rPr lang="ja-JP" altLang="en-US"/>
              <a:t>マスター タイトルの書式設定</a:t>
            </a:r>
            <a:endParaRPr lang="en-US"/>
          </a:p>
        </p:txBody>
      </p:sp>
      <p:sp>
        <p:nvSpPr>
          <p:cNvPr id="3" name="Content Placeholder 2">
            <a:extLst>
              <a:ext uri="{FF2B5EF4-FFF2-40B4-BE49-F238E27FC236}">
                <a16:creationId xmlns:a16="http://schemas.microsoft.com/office/drawing/2014/main" id="{728C11B5-3087-8B88-8EB5-C7DA3FB0E633}"/>
              </a:ext>
            </a:extLst>
          </p:cNvPr>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Footer Placeholder 4">
            <a:extLst>
              <a:ext uri="{FF2B5EF4-FFF2-40B4-BE49-F238E27FC236}">
                <a16:creationId xmlns:a16="http://schemas.microsoft.com/office/drawing/2014/main" id="{A60CEE25-D71A-3288-B1E5-721C50AC15DA}"/>
              </a:ext>
            </a:extLst>
          </p:cNvPr>
          <p:cNvSpPr>
            <a:spLocks noGrp="1"/>
          </p:cNvSpPr>
          <p:nvPr>
            <p:ph type="ftr" sz="quarter" idx="11"/>
          </p:nvPr>
        </p:nvSpPr>
        <p:spPr>
          <a:xfrm>
            <a:off x="838199" y="6356350"/>
            <a:ext cx="7622309" cy="365125"/>
          </a:xfrm>
        </p:spPr>
        <p:txBody>
          <a:bodyPr/>
          <a:lstStyle>
            <a:lvl1pPr algn="l">
              <a:defRPr sz="1400"/>
            </a:lvl1pPr>
          </a:lstStyle>
          <a:p>
            <a:pPr algn="l"/>
            <a:r>
              <a:rPr lang="en-US" dirty="0"/>
              <a:t>International Symposium on Cultural-historical Activity Theory and Change Laboratory in East Asia</a:t>
            </a:r>
          </a:p>
        </p:txBody>
      </p:sp>
      <p:sp>
        <p:nvSpPr>
          <p:cNvPr id="6" name="Slide Number Placeholder 5">
            <a:extLst>
              <a:ext uri="{FF2B5EF4-FFF2-40B4-BE49-F238E27FC236}">
                <a16:creationId xmlns:a16="http://schemas.microsoft.com/office/drawing/2014/main" id="{C64FE4B5-39F4-5CEE-ACC9-A718034519B0}"/>
              </a:ext>
            </a:extLst>
          </p:cNvPr>
          <p:cNvSpPr>
            <a:spLocks noGrp="1"/>
          </p:cNvSpPr>
          <p:nvPr>
            <p:ph type="sldNum" sz="quarter" idx="12"/>
          </p:nvPr>
        </p:nvSpPr>
        <p:spPr/>
        <p:txBody>
          <a:bodyPr/>
          <a:lstStyle>
            <a:lvl1pPr>
              <a:defRPr sz="1400"/>
            </a:lvl1pPr>
          </a:lstStyle>
          <a:p>
            <a:fld id="{EEBDBA9D-48E4-4A62-89EA-3B1067A56CC8}" type="slidenum">
              <a:rPr lang="en-US" smtClean="0"/>
              <a:pPr/>
              <a:t>‹#›</a:t>
            </a:fld>
            <a:endParaRPr lang="en-US" sz="1400"/>
          </a:p>
        </p:txBody>
      </p:sp>
    </p:spTree>
    <p:extLst>
      <p:ext uri="{BB962C8B-B14F-4D97-AF65-F5344CB8AC3E}">
        <p14:creationId xmlns:p14="http://schemas.microsoft.com/office/powerpoint/2010/main" val="15610980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9F81B0-427D-66D3-B787-68438EBD4BE6}"/>
              </a:ext>
            </a:extLst>
          </p:cNvPr>
          <p:cNvSpPr>
            <a:spLocks noGrp="1"/>
          </p:cNvSpPr>
          <p:nvPr>
            <p:ph type="title"/>
          </p:nvPr>
        </p:nvSpPr>
        <p:spPr/>
        <p:txBody>
          <a:bodyPr/>
          <a:lstStyle/>
          <a:p>
            <a:r>
              <a:rPr lang="ja-JP" altLang="en-US"/>
              <a:t>マスター タイトルの書式設定</a:t>
            </a:r>
            <a:endParaRPr lang="en-US"/>
          </a:p>
        </p:txBody>
      </p:sp>
      <p:sp>
        <p:nvSpPr>
          <p:cNvPr id="3" name="Content Placeholder 2">
            <a:extLst>
              <a:ext uri="{FF2B5EF4-FFF2-40B4-BE49-F238E27FC236}">
                <a16:creationId xmlns:a16="http://schemas.microsoft.com/office/drawing/2014/main" id="{77FC416E-3DEF-B0F2-4B81-0DD8A2086837}"/>
              </a:ext>
            </a:extLst>
          </p:cNvPr>
          <p:cNvSpPr>
            <a:spLocks noGrp="1"/>
          </p:cNvSpPr>
          <p:nvPr>
            <p:ph sz="half" idx="1"/>
          </p:nvPr>
        </p:nvSpPr>
        <p:spPr>
          <a:xfrm>
            <a:off x="838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a:extLst>
              <a:ext uri="{FF2B5EF4-FFF2-40B4-BE49-F238E27FC236}">
                <a16:creationId xmlns:a16="http://schemas.microsoft.com/office/drawing/2014/main" id="{DEAA55F8-E8D4-3C8A-A2A1-59DB1D289940}"/>
              </a:ext>
            </a:extLst>
          </p:cNvPr>
          <p:cNvSpPr>
            <a:spLocks noGrp="1"/>
          </p:cNvSpPr>
          <p:nvPr>
            <p:ph sz="half" idx="2"/>
          </p:nvPr>
        </p:nvSpPr>
        <p:spPr>
          <a:xfrm>
            <a:off x="6172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6" name="Footer Placeholder 5">
            <a:extLst>
              <a:ext uri="{FF2B5EF4-FFF2-40B4-BE49-F238E27FC236}">
                <a16:creationId xmlns:a16="http://schemas.microsoft.com/office/drawing/2014/main" id="{2F36C08F-04BF-99FD-0C31-C9F7005BB808}"/>
              </a:ext>
            </a:extLst>
          </p:cNvPr>
          <p:cNvSpPr>
            <a:spLocks noGrp="1"/>
          </p:cNvSpPr>
          <p:nvPr>
            <p:ph type="ftr" sz="quarter" idx="11"/>
          </p:nvPr>
        </p:nvSpPr>
        <p:spPr>
          <a:xfrm>
            <a:off x="838199" y="6356350"/>
            <a:ext cx="7659255" cy="365125"/>
          </a:xfrm>
        </p:spPr>
        <p:txBody>
          <a:bodyPr/>
          <a:lstStyle>
            <a:lvl1pPr algn="l">
              <a:defRPr sz="1400"/>
            </a:lvl1pPr>
          </a:lstStyle>
          <a:p>
            <a:pPr algn="l"/>
            <a:r>
              <a:rPr lang="en-US"/>
              <a:t>International Symposium on Cultural-historical Activity Theory and Change Laboratory in East Asia</a:t>
            </a:r>
            <a:endParaRPr lang="en-US" dirty="0"/>
          </a:p>
        </p:txBody>
      </p:sp>
      <p:sp>
        <p:nvSpPr>
          <p:cNvPr id="7" name="Slide Number Placeholder 6">
            <a:extLst>
              <a:ext uri="{FF2B5EF4-FFF2-40B4-BE49-F238E27FC236}">
                <a16:creationId xmlns:a16="http://schemas.microsoft.com/office/drawing/2014/main" id="{4B2C6AD9-EE9D-5CD7-CCB2-010C076C960D}"/>
              </a:ext>
            </a:extLst>
          </p:cNvPr>
          <p:cNvSpPr>
            <a:spLocks noGrp="1"/>
          </p:cNvSpPr>
          <p:nvPr>
            <p:ph type="sldNum" sz="quarter" idx="12"/>
          </p:nvPr>
        </p:nvSpPr>
        <p:spPr/>
        <p:txBody>
          <a:bodyPr/>
          <a:lstStyle>
            <a:lvl1pPr>
              <a:defRPr sz="1400"/>
            </a:lvl1pPr>
          </a:lstStyle>
          <a:p>
            <a:fld id="{EEBDBA9D-48E4-4A62-89EA-3B1067A56CC8}" type="slidenum">
              <a:rPr lang="en-US" smtClean="0"/>
              <a:pPr/>
              <a:t>‹#›</a:t>
            </a:fld>
            <a:endParaRPr lang="en-US" sz="1400"/>
          </a:p>
        </p:txBody>
      </p:sp>
    </p:spTree>
    <p:extLst>
      <p:ext uri="{BB962C8B-B14F-4D97-AF65-F5344CB8AC3E}">
        <p14:creationId xmlns:p14="http://schemas.microsoft.com/office/powerpoint/2010/main" val="27645305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AF47C4-5E64-6B56-D2A8-2B3D1C8CADF7}"/>
              </a:ext>
            </a:extLst>
          </p:cNvPr>
          <p:cNvSpPr>
            <a:spLocks noGrp="1"/>
          </p:cNvSpPr>
          <p:nvPr>
            <p:ph type="title"/>
          </p:nvPr>
        </p:nvSpPr>
        <p:spPr>
          <a:xfrm>
            <a:off x="839788" y="365125"/>
            <a:ext cx="10515600" cy="1325563"/>
          </a:xfrm>
        </p:spPr>
        <p:txBody>
          <a:bodyPr/>
          <a:lstStyle/>
          <a:p>
            <a:r>
              <a:rPr lang="ja-JP" altLang="en-US"/>
              <a:t>マスター タイトルの書式設定</a:t>
            </a:r>
            <a:endParaRPr lang="en-US"/>
          </a:p>
        </p:txBody>
      </p:sp>
      <p:sp>
        <p:nvSpPr>
          <p:cNvPr id="3" name="Text Placeholder 2">
            <a:extLst>
              <a:ext uri="{FF2B5EF4-FFF2-40B4-BE49-F238E27FC236}">
                <a16:creationId xmlns:a16="http://schemas.microsoft.com/office/drawing/2014/main" id="{94721C0A-5F99-762C-5EB7-C2163D0A0D8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a:extLst>
              <a:ext uri="{FF2B5EF4-FFF2-40B4-BE49-F238E27FC236}">
                <a16:creationId xmlns:a16="http://schemas.microsoft.com/office/drawing/2014/main" id="{57B60B7D-2A2B-A2C9-9B06-1EA84DDDF03C}"/>
              </a:ext>
            </a:extLst>
          </p:cNvPr>
          <p:cNvSpPr>
            <a:spLocks noGrp="1"/>
          </p:cNvSpPr>
          <p:nvPr>
            <p:ph sz="half" idx="2"/>
          </p:nvPr>
        </p:nvSpPr>
        <p:spPr>
          <a:xfrm>
            <a:off x="839788" y="2505075"/>
            <a:ext cx="515778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a:extLst>
              <a:ext uri="{FF2B5EF4-FFF2-40B4-BE49-F238E27FC236}">
                <a16:creationId xmlns:a16="http://schemas.microsoft.com/office/drawing/2014/main" id="{30A96B4C-85FA-7138-7FF4-D7E3D44D9BE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a:extLst>
              <a:ext uri="{FF2B5EF4-FFF2-40B4-BE49-F238E27FC236}">
                <a16:creationId xmlns:a16="http://schemas.microsoft.com/office/drawing/2014/main" id="{09283FAD-139B-D334-BA48-1B0AD00F2318}"/>
              </a:ext>
            </a:extLst>
          </p:cNvPr>
          <p:cNvSpPr>
            <a:spLocks noGrp="1"/>
          </p:cNvSpPr>
          <p:nvPr>
            <p:ph sz="quarter" idx="4"/>
          </p:nvPr>
        </p:nvSpPr>
        <p:spPr>
          <a:xfrm>
            <a:off x="6172200" y="2505075"/>
            <a:ext cx="51831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10" name="Footer Placeholder 5">
            <a:extLst>
              <a:ext uri="{FF2B5EF4-FFF2-40B4-BE49-F238E27FC236}">
                <a16:creationId xmlns:a16="http://schemas.microsoft.com/office/drawing/2014/main" id="{2523A92D-21A8-F8E4-6D65-3E171C9CC4D6}"/>
              </a:ext>
            </a:extLst>
          </p:cNvPr>
          <p:cNvSpPr>
            <a:spLocks noGrp="1"/>
          </p:cNvSpPr>
          <p:nvPr>
            <p:ph type="ftr" sz="quarter" idx="11"/>
          </p:nvPr>
        </p:nvSpPr>
        <p:spPr>
          <a:xfrm>
            <a:off x="838199" y="6356350"/>
            <a:ext cx="7659255" cy="365125"/>
          </a:xfrm>
        </p:spPr>
        <p:txBody>
          <a:bodyPr/>
          <a:lstStyle>
            <a:lvl1pPr algn="l">
              <a:defRPr sz="1400"/>
            </a:lvl1pPr>
          </a:lstStyle>
          <a:p>
            <a:pPr algn="l"/>
            <a:r>
              <a:rPr lang="en-US"/>
              <a:t>International Symposium on Cultural-historical Activity Theory and Change Laboratory in East Asia</a:t>
            </a:r>
            <a:endParaRPr lang="en-US" dirty="0"/>
          </a:p>
        </p:txBody>
      </p:sp>
      <p:sp>
        <p:nvSpPr>
          <p:cNvPr id="11" name="Slide Number Placeholder 6">
            <a:extLst>
              <a:ext uri="{FF2B5EF4-FFF2-40B4-BE49-F238E27FC236}">
                <a16:creationId xmlns:a16="http://schemas.microsoft.com/office/drawing/2014/main" id="{29E8CF66-B857-1BD7-8E58-AFB5C9240DF9}"/>
              </a:ext>
            </a:extLst>
          </p:cNvPr>
          <p:cNvSpPr>
            <a:spLocks noGrp="1"/>
          </p:cNvSpPr>
          <p:nvPr>
            <p:ph type="sldNum" sz="quarter" idx="12"/>
          </p:nvPr>
        </p:nvSpPr>
        <p:spPr>
          <a:xfrm>
            <a:off x="8610600" y="6356350"/>
            <a:ext cx="2743200" cy="365125"/>
          </a:xfrm>
        </p:spPr>
        <p:txBody>
          <a:bodyPr/>
          <a:lstStyle>
            <a:lvl1pPr>
              <a:defRPr sz="1400"/>
            </a:lvl1pPr>
          </a:lstStyle>
          <a:p>
            <a:fld id="{EEBDBA9D-48E4-4A62-89EA-3B1067A56CC8}" type="slidenum">
              <a:rPr lang="en-US" smtClean="0"/>
              <a:pPr/>
              <a:t>‹#›</a:t>
            </a:fld>
            <a:endParaRPr lang="en-US" sz="1400"/>
          </a:p>
        </p:txBody>
      </p:sp>
    </p:spTree>
    <p:extLst>
      <p:ext uri="{BB962C8B-B14F-4D97-AF65-F5344CB8AC3E}">
        <p14:creationId xmlns:p14="http://schemas.microsoft.com/office/powerpoint/2010/main" val="15472735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タイトルのみ">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3E2B2F-EA07-EC1F-6771-A30CE174A07D}"/>
              </a:ext>
            </a:extLst>
          </p:cNvPr>
          <p:cNvSpPr>
            <a:spLocks noGrp="1"/>
          </p:cNvSpPr>
          <p:nvPr>
            <p:ph type="title"/>
          </p:nvPr>
        </p:nvSpPr>
        <p:spPr/>
        <p:txBody>
          <a:bodyPr/>
          <a:lstStyle/>
          <a:p>
            <a:r>
              <a:rPr lang="ja-JP" altLang="en-US"/>
              <a:t>マスター タイトルの書式設定</a:t>
            </a:r>
            <a:endParaRPr lang="en-US"/>
          </a:p>
        </p:txBody>
      </p:sp>
      <p:sp>
        <p:nvSpPr>
          <p:cNvPr id="6" name="Footer Placeholder 5">
            <a:extLst>
              <a:ext uri="{FF2B5EF4-FFF2-40B4-BE49-F238E27FC236}">
                <a16:creationId xmlns:a16="http://schemas.microsoft.com/office/drawing/2014/main" id="{4BF75B43-818D-1EDD-8A02-131193DD8425}"/>
              </a:ext>
            </a:extLst>
          </p:cNvPr>
          <p:cNvSpPr>
            <a:spLocks noGrp="1"/>
          </p:cNvSpPr>
          <p:nvPr>
            <p:ph type="ftr" sz="quarter" idx="11"/>
          </p:nvPr>
        </p:nvSpPr>
        <p:spPr>
          <a:xfrm>
            <a:off x="838199" y="6356350"/>
            <a:ext cx="7659255" cy="365125"/>
          </a:xfrm>
        </p:spPr>
        <p:txBody>
          <a:bodyPr/>
          <a:lstStyle>
            <a:lvl1pPr algn="l">
              <a:defRPr sz="1400"/>
            </a:lvl1pPr>
          </a:lstStyle>
          <a:p>
            <a:pPr algn="l"/>
            <a:r>
              <a:rPr lang="en-US"/>
              <a:t>International Symposium on Cultural-historical Activity Theory and Change Laboratory in East Asia</a:t>
            </a:r>
            <a:endParaRPr lang="en-US" dirty="0"/>
          </a:p>
        </p:txBody>
      </p:sp>
      <p:sp>
        <p:nvSpPr>
          <p:cNvPr id="7" name="Slide Number Placeholder 6">
            <a:extLst>
              <a:ext uri="{FF2B5EF4-FFF2-40B4-BE49-F238E27FC236}">
                <a16:creationId xmlns:a16="http://schemas.microsoft.com/office/drawing/2014/main" id="{E36B2D85-AA04-A70D-7FBB-3749F200ACF3}"/>
              </a:ext>
            </a:extLst>
          </p:cNvPr>
          <p:cNvSpPr>
            <a:spLocks noGrp="1"/>
          </p:cNvSpPr>
          <p:nvPr>
            <p:ph type="sldNum" sz="quarter" idx="12"/>
          </p:nvPr>
        </p:nvSpPr>
        <p:spPr>
          <a:xfrm>
            <a:off x="8610600" y="6356350"/>
            <a:ext cx="2743200" cy="365125"/>
          </a:xfrm>
        </p:spPr>
        <p:txBody>
          <a:bodyPr/>
          <a:lstStyle>
            <a:lvl1pPr>
              <a:defRPr sz="1400"/>
            </a:lvl1pPr>
          </a:lstStyle>
          <a:p>
            <a:fld id="{EEBDBA9D-48E4-4A62-89EA-3B1067A56CC8}" type="slidenum">
              <a:rPr lang="en-US" smtClean="0"/>
              <a:pPr/>
              <a:t>‹#›</a:t>
            </a:fld>
            <a:endParaRPr lang="en-US" sz="1400"/>
          </a:p>
        </p:txBody>
      </p:sp>
      <p:sp>
        <p:nvSpPr>
          <p:cNvPr id="8" name="Text Placeholder 2">
            <a:extLst>
              <a:ext uri="{FF2B5EF4-FFF2-40B4-BE49-F238E27FC236}">
                <a16:creationId xmlns:a16="http://schemas.microsoft.com/office/drawing/2014/main" id="{1DB28DC4-5C33-D460-D99D-82CEF539C0E1}"/>
              </a:ext>
            </a:extLst>
          </p:cNvPr>
          <p:cNvSpPr>
            <a:spLocks noGrp="1"/>
          </p:cNvSpPr>
          <p:nvPr>
            <p:ph idx="1"/>
          </p:nvPr>
        </p:nvSpPr>
        <p:spPr>
          <a:xfrm>
            <a:off x="838200" y="1825625"/>
            <a:ext cx="105156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Tree>
    <p:extLst>
      <p:ext uri="{BB962C8B-B14F-4D97-AF65-F5344CB8AC3E}">
        <p14:creationId xmlns:p14="http://schemas.microsoft.com/office/powerpoint/2010/main" val="4841608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5" name="二等辺三角形 4">
            <a:extLst>
              <a:ext uri="{FF2B5EF4-FFF2-40B4-BE49-F238E27FC236}">
                <a16:creationId xmlns:a16="http://schemas.microsoft.com/office/drawing/2014/main" id="{F5CD3F53-F6FC-B59B-7323-0CBF8BBB8890}"/>
              </a:ext>
            </a:extLst>
          </p:cNvPr>
          <p:cNvSpPr/>
          <p:nvPr userDrawn="1"/>
        </p:nvSpPr>
        <p:spPr>
          <a:xfrm rot="5400000">
            <a:off x="816200" y="504925"/>
            <a:ext cx="509788" cy="225380"/>
          </a:xfrm>
          <a:prstGeom prst="triangle">
            <a:avLst/>
          </a:prstGeom>
          <a:solidFill>
            <a:srgbClr val="BEEEF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Title 1">
            <a:extLst>
              <a:ext uri="{FF2B5EF4-FFF2-40B4-BE49-F238E27FC236}">
                <a16:creationId xmlns:a16="http://schemas.microsoft.com/office/drawing/2014/main" id="{28D08BAA-DC26-89A2-2BD2-9C9D168164B8}"/>
              </a:ext>
            </a:extLst>
          </p:cNvPr>
          <p:cNvSpPr>
            <a:spLocks noGrp="1"/>
          </p:cNvSpPr>
          <p:nvPr>
            <p:ph type="title"/>
          </p:nvPr>
        </p:nvSpPr>
        <p:spPr>
          <a:xfrm>
            <a:off x="838200" y="365125"/>
            <a:ext cx="10515600" cy="503093"/>
          </a:xfrm>
        </p:spPr>
        <p:txBody>
          <a:bodyPr/>
          <a:lstStyle>
            <a:lvl1pPr marL="360000">
              <a:defRPr sz="3200"/>
            </a:lvl1pPr>
          </a:lstStyle>
          <a:p>
            <a:r>
              <a:rPr lang="ja-JP" altLang="en-US" dirty="0"/>
              <a:t>マスター タイトルの書式設定</a:t>
            </a:r>
            <a:endParaRPr lang="en-US" dirty="0"/>
          </a:p>
        </p:txBody>
      </p:sp>
      <p:sp>
        <p:nvSpPr>
          <p:cNvPr id="9" name="Footer Placeholder 5">
            <a:extLst>
              <a:ext uri="{FF2B5EF4-FFF2-40B4-BE49-F238E27FC236}">
                <a16:creationId xmlns:a16="http://schemas.microsoft.com/office/drawing/2014/main" id="{593DE16B-0E98-F5FA-BA2D-6A8E83DE65A2}"/>
              </a:ext>
            </a:extLst>
          </p:cNvPr>
          <p:cNvSpPr>
            <a:spLocks noGrp="1"/>
          </p:cNvSpPr>
          <p:nvPr>
            <p:ph type="ftr" sz="quarter" idx="11"/>
          </p:nvPr>
        </p:nvSpPr>
        <p:spPr>
          <a:xfrm>
            <a:off x="838199" y="6356350"/>
            <a:ext cx="7659255" cy="365125"/>
          </a:xfrm>
        </p:spPr>
        <p:txBody>
          <a:bodyPr/>
          <a:lstStyle>
            <a:lvl1pPr algn="l">
              <a:defRPr sz="1400"/>
            </a:lvl1pPr>
          </a:lstStyle>
          <a:p>
            <a:pPr algn="l"/>
            <a:r>
              <a:rPr lang="en-US"/>
              <a:t>International Symposium on Cultural-historical Activity Theory and Change Laboratory in East Asia</a:t>
            </a:r>
            <a:endParaRPr lang="en-US" dirty="0"/>
          </a:p>
        </p:txBody>
      </p:sp>
      <p:sp>
        <p:nvSpPr>
          <p:cNvPr id="10" name="Slide Number Placeholder 6">
            <a:extLst>
              <a:ext uri="{FF2B5EF4-FFF2-40B4-BE49-F238E27FC236}">
                <a16:creationId xmlns:a16="http://schemas.microsoft.com/office/drawing/2014/main" id="{2A160BF9-2FDF-913D-876A-5DCA6E409063}"/>
              </a:ext>
            </a:extLst>
          </p:cNvPr>
          <p:cNvSpPr>
            <a:spLocks noGrp="1"/>
          </p:cNvSpPr>
          <p:nvPr>
            <p:ph type="sldNum" sz="quarter" idx="12"/>
          </p:nvPr>
        </p:nvSpPr>
        <p:spPr>
          <a:xfrm>
            <a:off x="8610600" y="6356350"/>
            <a:ext cx="2743200" cy="365125"/>
          </a:xfrm>
        </p:spPr>
        <p:txBody>
          <a:bodyPr/>
          <a:lstStyle>
            <a:lvl1pPr>
              <a:defRPr sz="1400"/>
            </a:lvl1pPr>
          </a:lstStyle>
          <a:p>
            <a:fld id="{EEBDBA9D-48E4-4A62-89EA-3B1067A56CC8}" type="slidenum">
              <a:rPr lang="en-US" smtClean="0"/>
              <a:pPr/>
              <a:t>‹#›</a:t>
            </a:fld>
            <a:endParaRPr lang="en-US" sz="1400"/>
          </a:p>
        </p:txBody>
      </p:sp>
      <p:sp>
        <p:nvSpPr>
          <p:cNvPr id="11" name="Text Placeholder 2">
            <a:extLst>
              <a:ext uri="{FF2B5EF4-FFF2-40B4-BE49-F238E27FC236}">
                <a16:creationId xmlns:a16="http://schemas.microsoft.com/office/drawing/2014/main" id="{17575396-3287-6FE6-7C0A-995203B22227}"/>
              </a:ext>
            </a:extLst>
          </p:cNvPr>
          <p:cNvSpPr>
            <a:spLocks noGrp="1"/>
          </p:cNvSpPr>
          <p:nvPr>
            <p:ph idx="1"/>
          </p:nvPr>
        </p:nvSpPr>
        <p:spPr>
          <a:xfrm>
            <a:off x="838200" y="1062182"/>
            <a:ext cx="10515600" cy="5114781"/>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二等辺三角形 3">
            <a:extLst>
              <a:ext uri="{FF2B5EF4-FFF2-40B4-BE49-F238E27FC236}">
                <a16:creationId xmlns:a16="http://schemas.microsoft.com/office/drawing/2014/main" id="{389803EE-A31E-A2D8-1D2E-06A5AE2D1BC3}"/>
              </a:ext>
            </a:extLst>
          </p:cNvPr>
          <p:cNvSpPr/>
          <p:nvPr userDrawn="1"/>
        </p:nvSpPr>
        <p:spPr>
          <a:xfrm rot="5400000">
            <a:off x="695995" y="500634"/>
            <a:ext cx="509788" cy="225380"/>
          </a:xfrm>
          <a:prstGeom prst="triangle">
            <a:avLst/>
          </a:prstGeom>
          <a:solidFill>
            <a:srgbClr val="022E5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1842251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5" name="Footer Placeholder 5">
            <a:extLst>
              <a:ext uri="{FF2B5EF4-FFF2-40B4-BE49-F238E27FC236}">
                <a16:creationId xmlns:a16="http://schemas.microsoft.com/office/drawing/2014/main" id="{0F2D861B-BDF8-2DF4-3009-C1DAC09A5600}"/>
              </a:ext>
            </a:extLst>
          </p:cNvPr>
          <p:cNvSpPr>
            <a:spLocks noGrp="1"/>
          </p:cNvSpPr>
          <p:nvPr>
            <p:ph type="ftr" sz="quarter" idx="11"/>
          </p:nvPr>
        </p:nvSpPr>
        <p:spPr>
          <a:xfrm>
            <a:off x="838199" y="6356350"/>
            <a:ext cx="7659255" cy="365125"/>
          </a:xfrm>
        </p:spPr>
        <p:txBody>
          <a:bodyPr/>
          <a:lstStyle>
            <a:lvl1pPr algn="l">
              <a:defRPr sz="1400"/>
            </a:lvl1pPr>
          </a:lstStyle>
          <a:p>
            <a:pPr algn="l"/>
            <a:r>
              <a:rPr lang="en-US"/>
              <a:t>International Symposium on Cultural-historical Activity Theory and Change Laboratory in East Asia</a:t>
            </a:r>
            <a:endParaRPr lang="en-US" dirty="0"/>
          </a:p>
        </p:txBody>
      </p:sp>
      <p:sp>
        <p:nvSpPr>
          <p:cNvPr id="6" name="Slide Number Placeholder 6">
            <a:extLst>
              <a:ext uri="{FF2B5EF4-FFF2-40B4-BE49-F238E27FC236}">
                <a16:creationId xmlns:a16="http://schemas.microsoft.com/office/drawing/2014/main" id="{F28929BD-E051-AF1E-ACE4-B787C98CA2E0}"/>
              </a:ext>
            </a:extLst>
          </p:cNvPr>
          <p:cNvSpPr>
            <a:spLocks noGrp="1"/>
          </p:cNvSpPr>
          <p:nvPr>
            <p:ph type="sldNum" sz="quarter" idx="12"/>
          </p:nvPr>
        </p:nvSpPr>
        <p:spPr>
          <a:xfrm>
            <a:off x="8610600" y="6356350"/>
            <a:ext cx="2743200" cy="365125"/>
          </a:xfrm>
        </p:spPr>
        <p:txBody>
          <a:bodyPr/>
          <a:lstStyle>
            <a:lvl1pPr>
              <a:defRPr sz="1400"/>
            </a:lvl1pPr>
          </a:lstStyle>
          <a:p>
            <a:fld id="{EEBDBA9D-48E4-4A62-89EA-3B1067A56CC8}" type="slidenum">
              <a:rPr lang="en-US" smtClean="0"/>
              <a:pPr/>
              <a:t>‹#›</a:t>
            </a:fld>
            <a:endParaRPr lang="en-US" sz="1400"/>
          </a:p>
        </p:txBody>
      </p:sp>
    </p:spTree>
    <p:extLst>
      <p:ext uri="{BB962C8B-B14F-4D97-AF65-F5344CB8AC3E}">
        <p14:creationId xmlns:p14="http://schemas.microsoft.com/office/powerpoint/2010/main" val="20851782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33AFFB-F1A0-7CE5-D868-82D2FAA678A3}"/>
              </a:ext>
            </a:extLst>
          </p:cNvPr>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a:p>
        </p:txBody>
      </p:sp>
      <p:sp>
        <p:nvSpPr>
          <p:cNvPr id="3" name="Content Placeholder 2">
            <a:extLst>
              <a:ext uri="{FF2B5EF4-FFF2-40B4-BE49-F238E27FC236}">
                <a16:creationId xmlns:a16="http://schemas.microsoft.com/office/drawing/2014/main" id="{D5B7DF7C-9DCA-DDB6-3A24-77A98E076F6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a:extLst>
              <a:ext uri="{FF2B5EF4-FFF2-40B4-BE49-F238E27FC236}">
                <a16:creationId xmlns:a16="http://schemas.microsoft.com/office/drawing/2014/main" id="{DFE2A3CB-24FB-2AEA-D532-C4995D1D33F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8" name="Footer Placeholder 5">
            <a:extLst>
              <a:ext uri="{FF2B5EF4-FFF2-40B4-BE49-F238E27FC236}">
                <a16:creationId xmlns:a16="http://schemas.microsoft.com/office/drawing/2014/main" id="{43602AFE-8D6C-E12C-F77A-9CC753C4DBE8}"/>
              </a:ext>
            </a:extLst>
          </p:cNvPr>
          <p:cNvSpPr>
            <a:spLocks noGrp="1"/>
          </p:cNvSpPr>
          <p:nvPr>
            <p:ph type="ftr" sz="quarter" idx="11"/>
          </p:nvPr>
        </p:nvSpPr>
        <p:spPr>
          <a:xfrm>
            <a:off x="838199" y="6356350"/>
            <a:ext cx="7659255" cy="365125"/>
          </a:xfrm>
        </p:spPr>
        <p:txBody>
          <a:bodyPr/>
          <a:lstStyle>
            <a:lvl1pPr algn="l">
              <a:defRPr sz="1400"/>
            </a:lvl1pPr>
          </a:lstStyle>
          <a:p>
            <a:pPr algn="l"/>
            <a:r>
              <a:rPr lang="en-US"/>
              <a:t>International Symposium on Cultural-historical Activity Theory and Change Laboratory in East Asia</a:t>
            </a:r>
            <a:endParaRPr lang="en-US" dirty="0"/>
          </a:p>
        </p:txBody>
      </p:sp>
      <p:sp>
        <p:nvSpPr>
          <p:cNvPr id="9" name="Slide Number Placeholder 6">
            <a:extLst>
              <a:ext uri="{FF2B5EF4-FFF2-40B4-BE49-F238E27FC236}">
                <a16:creationId xmlns:a16="http://schemas.microsoft.com/office/drawing/2014/main" id="{A58B6729-1F95-8CC6-20A5-67CA306F7D53}"/>
              </a:ext>
            </a:extLst>
          </p:cNvPr>
          <p:cNvSpPr>
            <a:spLocks noGrp="1"/>
          </p:cNvSpPr>
          <p:nvPr>
            <p:ph type="sldNum" sz="quarter" idx="12"/>
          </p:nvPr>
        </p:nvSpPr>
        <p:spPr>
          <a:xfrm>
            <a:off x="8610600" y="6356350"/>
            <a:ext cx="2743200" cy="365125"/>
          </a:xfrm>
        </p:spPr>
        <p:txBody>
          <a:bodyPr/>
          <a:lstStyle>
            <a:lvl1pPr>
              <a:defRPr sz="1400"/>
            </a:lvl1pPr>
          </a:lstStyle>
          <a:p>
            <a:fld id="{EEBDBA9D-48E4-4A62-89EA-3B1067A56CC8}" type="slidenum">
              <a:rPr lang="en-US" smtClean="0"/>
              <a:pPr/>
              <a:t>‹#›</a:t>
            </a:fld>
            <a:endParaRPr lang="en-US" sz="1400"/>
          </a:p>
        </p:txBody>
      </p:sp>
    </p:spTree>
    <p:extLst>
      <p:ext uri="{BB962C8B-B14F-4D97-AF65-F5344CB8AC3E}">
        <p14:creationId xmlns:p14="http://schemas.microsoft.com/office/powerpoint/2010/main" val="31289923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slideLayout" Target="../slideLayouts/slideLayout12.xml"/><Relationship Id="rId1" Type="http://schemas.openxmlformats.org/officeDocument/2006/relationships/slideLayout" Target="../slideLayouts/slideLayout11.xml"/><Relationship Id="rId5" Type="http://schemas.openxmlformats.org/officeDocument/2006/relationships/theme" Target="../theme/theme2.xml"/><Relationship Id="rId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図 7" descr="建物の壁&#10;&#10;AI 生成コンテンツは誤りを含む可能性があります。">
            <a:extLst>
              <a:ext uri="{FF2B5EF4-FFF2-40B4-BE49-F238E27FC236}">
                <a16:creationId xmlns:a16="http://schemas.microsoft.com/office/drawing/2014/main" id="{C06F2787-FA68-D7C8-3C56-74AE2C09BC60}"/>
              </a:ext>
            </a:extLst>
          </p:cNvPr>
          <p:cNvPicPr>
            <a:picLocks noChangeAspect="1"/>
          </p:cNvPicPr>
          <p:nvPr userDrawn="1"/>
        </p:nvPicPr>
        <p:blipFill>
          <a:blip r:embed="rId12">
            <a:extLst>
              <a:ext uri="{28A0092B-C50C-407E-A947-70E740481C1C}">
                <a14:useLocalDpi xmlns:a14="http://schemas.microsoft.com/office/drawing/2010/main" val="0"/>
              </a:ext>
            </a:extLst>
          </a:blip>
          <a:srcRect b="21180"/>
          <a:stretch>
            <a:fillRect/>
          </a:stretch>
        </p:blipFill>
        <p:spPr>
          <a:xfrm>
            <a:off x="0" y="2353469"/>
            <a:ext cx="12192000" cy="4504531"/>
          </a:xfrm>
          <a:prstGeom prst="rect">
            <a:avLst/>
          </a:prstGeom>
        </p:spPr>
      </p:pic>
      <p:sp>
        <p:nvSpPr>
          <p:cNvPr id="8" name="正方形/長方形 8">
            <a:extLst>
              <a:ext uri="{FF2B5EF4-FFF2-40B4-BE49-F238E27FC236}">
                <a16:creationId xmlns:a16="http://schemas.microsoft.com/office/drawing/2014/main" id="{831BB667-642A-02A6-261F-7EA69C7A86F7}"/>
              </a:ext>
            </a:extLst>
          </p:cNvPr>
          <p:cNvSpPr/>
          <p:nvPr userDrawn="1"/>
        </p:nvSpPr>
        <p:spPr>
          <a:xfrm>
            <a:off x="0" y="0"/>
            <a:ext cx="12192000" cy="6858000"/>
          </a:xfrm>
          <a:prstGeom prst="rect">
            <a:avLst/>
          </a:prstGeom>
          <a:gradFill flip="none" rotWithShape="1">
            <a:gsLst>
              <a:gs pos="100000">
                <a:srgbClr val="FFFFFF">
                  <a:alpha val="0"/>
                </a:srgbClr>
              </a:gs>
              <a:gs pos="71000">
                <a:srgbClr val="FFFFFF">
                  <a:alpha val="20000"/>
                </a:srgbClr>
              </a:gs>
              <a:gs pos="39000">
                <a:schemeClr val="bg1"/>
              </a:gs>
              <a:gs pos="0">
                <a:schemeClr val="bg1"/>
              </a:gs>
            </a:gsLst>
            <a:lin ang="5400000" scaled="1"/>
            <a:tileRect/>
          </a:gra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Title Placeholder 1">
            <a:extLst>
              <a:ext uri="{FF2B5EF4-FFF2-40B4-BE49-F238E27FC236}">
                <a16:creationId xmlns:a16="http://schemas.microsoft.com/office/drawing/2014/main" id="{B01479DA-4E7F-EE3D-9606-98AE284C602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a:extLst>
              <a:ext uri="{FF2B5EF4-FFF2-40B4-BE49-F238E27FC236}">
                <a16:creationId xmlns:a16="http://schemas.microsoft.com/office/drawing/2014/main" id="{7C05D29D-E283-DF3F-47E5-3DFD1D6BF2D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a:extLst>
              <a:ext uri="{FF2B5EF4-FFF2-40B4-BE49-F238E27FC236}">
                <a16:creationId xmlns:a16="http://schemas.microsoft.com/office/drawing/2014/main" id="{97A8A138-5E6A-E4E6-1084-64D9452C37E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latin typeface="Times New Roman" panose="02020603050405020304" pitchFamily="18" charset="0"/>
                <a:cs typeface="Times New Roman" panose="02020603050405020304" pitchFamily="18" charset="0"/>
              </a:defRPr>
            </a:lvl1pPr>
          </a:lstStyle>
          <a:p>
            <a:fld id="{06700519-161D-4385-9BD0-165FF7BB845B}" type="datetimeFigureOut">
              <a:rPr lang="en-US" smtClean="0"/>
              <a:pPr/>
              <a:t>11/15/2025</a:t>
            </a:fld>
            <a:endParaRPr lang="en-US" dirty="0">
              <a:latin typeface="Times New Roman" panose="02020603050405020304" pitchFamily="18" charset="0"/>
              <a:cs typeface="Times New Roman" panose="02020603050405020304" pitchFamily="18" charset="0"/>
            </a:endParaRPr>
          </a:p>
        </p:txBody>
      </p:sp>
      <p:sp>
        <p:nvSpPr>
          <p:cNvPr id="5" name="Footer Placeholder 4">
            <a:extLst>
              <a:ext uri="{FF2B5EF4-FFF2-40B4-BE49-F238E27FC236}">
                <a16:creationId xmlns:a16="http://schemas.microsoft.com/office/drawing/2014/main" id="{23D7BCB6-0915-83EB-8BBB-B945CC7B5EC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latin typeface="Times New Roman" panose="02020603050405020304" pitchFamily="18" charset="0"/>
                <a:cs typeface="Times New Roman" panose="02020603050405020304" pitchFamily="18" charset="0"/>
              </a:defRPr>
            </a:lvl1pPr>
          </a:lstStyle>
          <a:p>
            <a:endParaRPr lang="en-US">
              <a:latin typeface="Times New Roman" panose="02020603050405020304" pitchFamily="18" charset="0"/>
              <a:cs typeface="Times New Roman" panose="02020603050405020304" pitchFamily="18" charset="0"/>
            </a:endParaRPr>
          </a:p>
        </p:txBody>
      </p:sp>
      <p:sp>
        <p:nvSpPr>
          <p:cNvPr id="6" name="Slide Number Placeholder 5">
            <a:extLst>
              <a:ext uri="{FF2B5EF4-FFF2-40B4-BE49-F238E27FC236}">
                <a16:creationId xmlns:a16="http://schemas.microsoft.com/office/drawing/2014/main" id="{F8D29C8C-60C9-4D79-E962-FD385CE9E86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latin typeface="Times New Roman" panose="02020603050405020304" pitchFamily="18" charset="0"/>
                <a:cs typeface="Times New Roman" panose="02020603050405020304" pitchFamily="18" charset="0"/>
              </a:defRPr>
            </a:lvl1pPr>
          </a:lstStyle>
          <a:p>
            <a:fld id="{EEBDBA9D-48E4-4A62-89EA-3B1067A56CC8}" type="slidenum">
              <a:rPr lang="en-US" smtClean="0"/>
              <a:pPr/>
              <a:t>‹#›</a:t>
            </a:fld>
            <a:endParaRPr lang="en-US">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72879483"/>
      </p:ext>
    </p:extLst>
  </p:cSld>
  <p:clrMap bg1="lt1" tx1="dk1" bg2="lt2" tx2="dk2" accent1="accent1" accent2="accent2" accent3="accent3" accent4="accent4" accent5="accent5" accent6="accent6" hlink="hlink" folHlink="folHlink"/>
  <p:sldLayoutIdLst>
    <p:sldLayoutId id="2147483664" r:id="rId1"/>
    <p:sldLayoutId id="2147483662" r:id="rId2"/>
    <p:sldLayoutId id="2147483663" r:id="rId3"/>
    <p:sldLayoutId id="2147483665" r:id="rId4"/>
    <p:sldLayoutId id="2147483666" r:id="rId5"/>
    <p:sldLayoutId id="2147483667" r:id="rId6"/>
    <p:sldLayoutId id="2147483660" r:id="rId7"/>
    <p:sldLayoutId id="2147483668" r:id="rId8"/>
    <p:sldLayoutId id="2147483669" r:id="rId9"/>
    <p:sldLayoutId id="2147483670" r:id="rId10"/>
  </p:sldLayoutIdLst>
  <p:txStyles>
    <p:titleStyle>
      <a:lvl1pPr algn="l" defTabSz="914400" rtl="0" eaLnBrk="1" latinLnBrk="0" hangingPunct="1">
        <a:lnSpc>
          <a:spcPct val="90000"/>
        </a:lnSpc>
        <a:spcBef>
          <a:spcPct val="0"/>
        </a:spcBef>
        <a:buNone/>
        <a:defRPr kumimoji="1" sz="44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E9F244F-E462-F5B7-25A8-B09A7D0677A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7844C7F-BFC8-E25C-5489-9241EADA8B8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72F97DD-8AD8-1617-CF8B-D66FF824DA8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3B28149-14A8-4540-929D-0E73C534C893}" type="datetimeFigureOut">
              <a:rPr lang="en-US" smtClean="0"/>
              <a:t>11/15/2025</a:t>
            </a:fld>
            <a:endParaRPr lang="en-US"/>
          </a:p>
        </p:txBody>
      </p:sp>
      <p:sp>
        <p:nvSpPr>
          <p:cNvPr id="5" name="Footer Placeholder 4">
            <a:extLst>
              <a:ext uri="{FF2B5EF4-FFF2-40B4-BE49-F238E27FC236}">
                <a16:creationId xmlns:a16="http://schemas.microsoft.com/office/drawing/2014/main" id="{AE8733C3-6BD0-C557-028D-E85F89F10F0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6829EAC1-ACA0-DFBD-14E5-8AF34F34284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6082A36-49C5-481E-A34D-5881DE7F7AF1}" type="slidenum">
              <a:rPr lang="en-US" smtClean="0"/>
              <a:t>‹#›</a:t>
            </a:fld>
            <a:endParaRPr lang="en-US"/>
          </a:p>
        </p:txBody>
      </p:sp>
    </p:spTree>
    <p:extLst>
      <p:ext uri="{BB962C8B-B14F-4D97-AF65-F5344CB8AC3E}">
        <p14:creationId xmlns:p14="http://schemas.microsoft.com/office/powerpoint/2010/main" val="921537957"/>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Lst>
  <p:txStyles>
    <p:titleStyle>
      <a:lvl1pPr algn="l" defTabSz="914400" rtl="0" eaLnBrk="1" latinLnBrk="0" hangingPunct="1">
        <a:lnSpc>
          <a:spcPct val="90000"/>
        </a:lnSpc>
        <a:spcBef>
          <a:spcPct val="0"/>
        </a:spcBef>
        <a:buNone/>
        <a:defRPr sz="44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7.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7.png"/></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7.png"/></Relationships>
</file>

<file path=ppt/slides/_rels/slide1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7.png"/></Relationships>
</file>

<file path=ppt/slides/_rels/slide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image" Target="../media/image7.png"/></Relationships>
</file>

<file path=ppt/slides/_rels/slide1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7.xml"/><Relationship Id="rId4" Type="http://schemas.openxmlformats.org/officeDocument/2006/relationships/image" Target="../media/image7.png"/></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hyperlink" Target="https://news.infoseek.co.jp/article/womanexcite_E1545054738222/" TargetMode="External"/><Relationship Id="rId2" Type="http://schemas.openxmlformats.org/officeDocument/2006/relationships/image" Target="../media/image6.jp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8.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EB8694-CF69-B9E5-835D-F4BB477D8C20}"/>
              </a:ext>
            </a:extLst>
          </p:cNvPr>
          <p:cNvSpPr>
            <a:spLocks noGrp="1"/>
          </p:cNvSpPr>
          <p:nvPr>
            <p:ph type="title"/>
          </p:nvPr>
        </p:nvSpPr>
        <p:spPr/>
        <p:txBody>
          <a:bodyPr>
            <a:normAutofit/>
          </a:bodyPr>
          <a:lstStyle/>
          <a:p>
            <a:r>
              <a:rPr lang="en-US" altLang="ja-JP" sz="4000" i="1" dirty="0">
                <a:solidFill>
                  <a:srgbClr val="242626"/>
                </a:solidFill>
              </a:rPr>
              <a:t>Co-resonating activity systems: The transformative potential of teachers’ and students’ inquiry-based learning for local communities</a:t>
            </a:r>
            <a:endParaRPr lang="en-US" sz="4000" dirty="0">
              <a:solidFill>
                <a:srgbClr val="242626"/>
              </a:solidFill>
            </a:endParaRPr>
          </a:p>
        </p:txBody>
      </p:sp>
      <p:sp>
        <p:nvSpPr>
          <p:cNvPr id="3" name="Text Placeholder 2">
            <a:extLst>
              <a:ext uri="{FF2B5EF4-FFF2-40B4-BE49-F238E27FC236}">
                <a16:creationId xmlns:a16="http://schemas.microsoft.com/office/drawing/2014/main" id="{6F7D2FA1-6E19-2E68-8401-217CF5446839}"/>
              </a:ext>
            </a:extLst>
          </p:cNvPr>
          <p:cNvSpPr>
            <a:spLocks noGrp="1"/>
          </p:cNvSpPr>
          <p:nvPr>
            <p:ph type="body" idx="1"/>
          </p:nvPr>
        </p:nvSpPr>
        <p:spPr/>
        <p:txBody>
          <a:bodyPr anchor="b"/>
          <a:lstStyle/>
          <a:p>
            <a:r>
              <a:rPr lang="en-US" altLang="ja-JP" dirty="0"/>
              <a:t>Megumi Asakura</a:t>
            </a:r>
          </a:p>
          <a:p>
            <a:r>
              <a:rPr lang="en-US" altLang="ja-JP" dirty="0"/>
              <a:t>Kansai University Graduate School of Letters</a:t>
            </a:r>
            <a:endParaRPr lang="en-US" dirty="0"/>
          </a:p>
        </p:txBody>
      </p:sp>
    </p:spTree>
    <p:extLst>
      <p:ext uri="{BB962C8B-B14F-4D97-AF65-F5344CB8AC3E}">
        <p14:creationId xmlns:p14="http://schemas.microsoft.com/office/powerpoint/2010/main" val="5848301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E3C3E17-1C19-E7FD-9F17-4C9B6A1C4496}"/>
              </a:ext>
            </a:extLst>
          </p:cNvPr>
          <p:cNvSpPr>
            <a:spLocks noGrp="1"/>
          </p:cNvSpPr>
          <p:nvPr>
            <p:ph type="title"/>
          </p:nvPr>
        </p:nvSpPr>
        <p:spPr/>
        <p:txBody>
          <a:bodyPr>
            <a:normAutofit fontScale="90000"/>
          </a:bodyPr>
          <a:lstStyle/>
          <a:p>
            <a:r>
              <a:rPr lang="en-US" altLang="ja-JP" dirty="0"/>
              <a:t>Practical Case Study of Teacher A</a:t>
            </a:r>
            <a:endParaRPr kumimoji="1" lang="ja-JP" altLang="en-US" dirty="0"/>
          </a:p>
        </p:txBody>
      </p:sp>
      <p:sp>
        <p:nvSpPr>
          <p:cNvPr id="3" name="コンテンツ プレースホルダー 2">
            <a:extLst>
              <a:ext uri="{FF2B5EF4-FFF2-40B4-BE49-F238E27FC236}">
                <a16:creationId xmlns:a16="http://schemas.microsoft.com/office/drawing/2014/main" id="{988D50FC-CF9A-A670-4FE5-36E88472C4E2}"/>
              </a:ext>
            </a:extLst>
          </p:cNvPr>
          <p:cNvSpPr>
            <a:spLocks noGrp="1"/>
          </p:cNvSpPr>
          <p:nvPr>
            <p:ph idx="1"/>
          </p:nvPr>
        </p:nvSpPr>
        <p:spPr/>
        <p:txBody>
          <a:bodyPr/>
          <a:lstStyle/>
          <a:p>
            <a:pPr marL="0" indent="0">
              <a:buNone/>
            </a:pPr>
            <a:r>
              <a:rPr lang="en-US" altLang="ja-JP" b="1" dirty="0"/>
              <a:t>Inquiry Colloquium </a:t>
            </a:r>
            <a:r>
              <a:rPr lang="en-US" altLang="ja-JP" sz="2000" b="1" dirty="0"/>
              <a:t>(in Japanese </a:t>
            </a:r>
            <a:r>
              <a:rPr lang="ja-JP" altLang="en-US" sz="2000" b="1" dirty="0">
                <a:latin typeface="ＭＳ 明朝" panose="02020609040205080304" pitchFamily="17" charset="-128"/>
                <a:ea typeface="ＭＳ 明朝" panose="02020609040205080304" pitchFamily="17" charset="-128"/>
              </a:rPr>
              <a:t>探究懇話会：</a:t>
            </a:r>
            <a:r>
              <a:rPr lang="en-US" altLang="ja-JP" sz="2000" b="1" dirty="0" err="1"/>
              <a:t>Tankyu</a:t>
            </a:r>
            <a:r>
              <a:rPr lang="en-US" altLang="ja-JP" sz="2000" b="1" dirty="0"/>
              <a:t> </a:t>
            </a:r>
            <a:r>
              <a:rPr lang="en-US" altLang="ja-JP" sz="2000" b="1" dirty="0" err="1"/>
              <a:t>Konwakai</a:t>
            </a:r>
            <a:r>
              <a:rPr lang="en-US" altLang="ja-JP" sz="2000" b="1" dirty="0"/>
              <a:t>)</a:t>
            </a:r>
            <a:endParaRPr kumimoji="1" lang="en-US" altLang="ja-JP" sz="2000" dirty="0"/>
          </a:p>
          <a:p>
            <a:endParaRPr lang="en-US" altLang="ja-JP" dirty="0"/>
          </a:p>
          <a:p>
            <a:r>
              <a:rPr lang="en-US" altLang="ja-JP" dirty="0"/>
              <a:t>Boundary-Crossing Support for Students' Inquiry Activities Outside the School Setting</a:t>
            </a:r>
          </a:p>
          <a:p>
            <a:r>
              <a:rPr lang="en-US" altLang="ja-JP" dirty="0"/>
              <a:t>Fostering the Teacher Mindset for Accompaniment Support</a:t>
            </a:r>
            <a:endParaRPr kumimoji="1" lang="ja-JP" altLang="en-US" dirty="0"/>
          </a:p>
        </p:txBody>
      </p:sp>
      <p:grpSp>
        <p:nvGrpSpPr>
          <p:cNvPr id="18" name="グループ化 17">
            <a:extLst>
              <a:ext uri="{FF2B5EF4-FFF2-40B4-BE49-F238E27FC236}">
                <a16:creationId xmlns:a16="http://schemas.microsoft.com/office/drawing/2014/main" id="{3B7CC614-FDB9-5A2D-17C1-CAC93E5C8610}"/>
              </a:ext>
            </a:extLst>
          </p:cNvPr>
          <p:cNvGrpSpPr/>
          <p:nvPr/>
        </p:nvGrpSpPr>
        <p:grpSpPr>
          <a:xfrm>
            <a:off x="1139300" y="3619572"/>
            <a:ext cx="9708216" cy="2787408"/>
            <a:chOff x="1440400" y="3628342"/>
            <a:chExt cx="9708216" cy="2787408"/>
          </a:xfrm>
        </p:grpSpPr>
        <p:sp>
          <p:nvSpPr>
            <p:cNvPr id="15" name="楕円 14">
              <a:extLst>
                <a:ext uri="{FF2B5EF4-FFF2-40B4-BE49-F238E27FC236}">
                  <a16:creationId xmlns:a16="http://schemas.microsoft.com/office/drawing/2014/main" id="{D2FF3E65-5711-9B48-D582-D6EFF2034E68}"/>
                </a:ext>
              </a:extLst>
            </p:cNvPr>
            <p:cNvSpPr/>
            <p:nvPr/>
          </p:nvSpPr>
          <p:spPr>
            <a:xfrm>
              <a:off x="4854584" y="3691485"/>
              <a:ext cx="2632012" cy="2632012"/>
            </a:xfrm>
            <a:prstGeom prst="ellipse">
              <a:avLst/>
            </a:prstGeom>
            <a:solidFill>
              <a:srgbClr val="BEEEF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楕円 3">
              <a:extLst>
                <a:ext uri="{FF2B5EF4-FFF2-40B4-BE49-F238E27FC236}">
                  <a16:creationId xmlns:a16="http://schemas.microsoft.com/office/drawing/2014/main" id="{BD136B34-0219-23B4-91B1-0868B83DB998}"/>
                </a:ext>
              </a:extLst>
            </p:cNvPr>
            <p:cNvSpPr/>
            <p:nvPr/>
          </p:nvSpPr>
          <p:spPr>
            <a:xfrm>
              <a:off x="5186966" y="4023867"/>
              <a:ext cx="1967248" cy="1967248"/>
            </a:xfrm>
            <a:prstGeom prst="ellipse">
              <a:avLst/>
            </a:prstGeom>
            <a:solidFill>
              <a:srgbClr val="022E5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b="1" dirty="0">
                  <a:latin typeface="Times New Roman" panose="02020603050405020304" pitchFamily="18" charset="0"/>
                  <a:cs typeface="Times New Roman" panose="02020603050405020304" pitchFamily="18" charset="0"/>
                </a:rPr>
                <a:t>Inquiry</a:t>
              </a:r>
            </a:p>
            <a:p>
              <a:pPr algn="ctr"/>
              <a:r>
                <a:rPr lang="en-US" altLang="ja-JP" b="1" dirty="0">
                  <a:latin typeface="Times New Roman" panose="02020603050405020304" pitchFamily="18" charset="0"/>
                  <a:cs typeface="Times New Roman" panose="02020603050405020304" pitchFamily="18" charset="0"/>
                </a:rPr>
                <a:t>Colloquium</a:t>
              </a:r>
              <a:endParaRPr kumimoji="1" lang="ja-JP" altLang="en-US" b="1" dirty="0">
                <a:latin typeface="Times New Roman" panose="02020603050405020304" pitchFamily="18" charset="0"/>
                <a:cs typeface="Times New Roman" panose="02020603050405020304" pitchFamily="18" charset="0"/>
              </a:endParaRPr>
            </a:p>
          </p:txBody>
        </p:sp>
        <p:pic>
          <p:nvPicPr>
            <p:cNvPr id="5" name="コンテンツ プレースホルダー 4">
              <a:extLst>
                <a:ext uri="{FF2B5EF4-FFF2-40B4-BE49-F238E27FC236}">
                  <a16:creationId xmlns:a16="http://schemas.microsoft.com/office/drawing/2014/main" id="{033A8AF4-5FB4-5D47-7F1A-66029DA20E0B}"/>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2517820" y="3639098"/>
              <a:ext cx="2457148" cy="1408258"/>
            </a:xfrm>
            <a:prstGeom prst="rect">
              <a:avLst/>
            </a:prstGeom>
          </p:spPr>
        </p:pic>
        <p:pic>
          <p:nvPicPr>
            <p:cNvPr id="6" name="コンテンツ プレースホルダー 4">
              <a:extLst>
                <a:ext uri="{FF2B5EF4-FFF2-40B4-BE49-F238E27FC236}">
                  <a16:creationId xmlns:a16="http://schemas.microsoft.com/office/drawing/2014/main" id="{4C894D87-B576-E3CE-2632-4D653A92E755}"/>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2517820" y="5007491"/>
              <a:ext cx="2457148" cy="1408258"/>
            </a:xfrm>
            <a:prstGeom prst="rect">
              <a:avLst/>
            </a:prstGeom>
          </p:spPr>
        </p:pic>
        <p:pic>
          <p:nvPicPr>
            <p:cNvPr id="9" name="図 8" descr="グラフィカル ユーザー インターフェイス&#10;&#10;AI 生成コンテンツは誤りを含む可能性があります。">
              <a:extLst>
                <a:ext uri="{FF2B5EF4-FFF2-40B4-BE49-F238E27FC236}">
                  <a16:creationId xmlns:a16="http://schemas.microsoft.com/office/drawing/2014/main" id="{720E2EE0-2DAD-EC6E-ACEF-01C30E96557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366212" y="3639098"/>
              <a:ext cx="2457149" cy="1408259"/>
            </a:xfrm>
            <a:prstGeom prst="rect">
              <a:avLst/>
            </a:prstGeom>
          </p:spPr>
        </p:pic>
        <p:pic>
          <p:nvPicPr>
            <p:cNvPr id="10" name="図 9" descr="グラフィカル ユーザー インターフェイス&#10;&#10;AI 生成コンテンツは誤りを含む可能性があります。">
              <a:extLst>
                <a:ext uri="{FF2B5EF4-FFF2-40B4-BE49-F238E27FC236}">
                  <a16:creationId xmlns:a16="http://schemas.microsoft.com/office/drawing/2014/main" id="{0DA1EF6C-24F2-B0DB-FFC4-1AEFBAF92BE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366212" y="5007491"/>
              <a:ext cx="2457149" cy="1408259"/>
            </a:xfrm>
            <a:prstGeom prst="rect">
              <a:avLst/>
            </a:prstGeom>
          </p:spPr>
        </p:pic>
        <p:sp>
          <p:nvSpPr>
            <p:cNvPr id="11" name="テキスト ボックス 10">
              <a:extLst>
                <a:ext uri="{FF2B5EF4-FFF2-40B4-BE49-F238E27FC236}">
                  <a16:creationId xmlns:a16="http://schemas.microsoft.com/office/drawing/2014/main" id="{E4E02373-CD40-47FC-756A-AF4512CD4D00}"/>
                </a:ext>
              </a:extLst>
            </p:cNvPr>
            <p:cNvSpPr txBox="1"/>
            <p:nvPr/>
          </p:nvSpPr>
          <p:spPr>
            <a:xfrm>
              <a:off x="1440401" y="4158561"/>
              <a:ext cx="1296189" cy="369332"/>
            </a:xfrm>
            <a:prstGeom prst="rect">
              <a:avLst/>
            </a:prstGeom>
            <a:solidFill>
              <a:srgbClr val="E6F6FB"/>
            </a:solidFill>
            <a:ln w="12700">
              <a:solidFill>
                <a:srgbClr val="242626"/>
              </a:solidFill>
            </a:ln>
          </p:spPr>
          <p:txBody>
            <a:bodyPr wrap="none" rtlCol="0">
              <a:spAutoFit/>
            </a:bodyPr>
            <a:lstStyle/>
            <a:p>
              <a:r>
                <a:rPr lang="en-US" altLang="ja-JP" b="1" dirty="0">
                  <a:latin typeface="Times New Roman" panose="02020603050405020304" pitchFamily="18" charset="0"/>
                  <a:cs typeface="Times New Roman" panose="02020603050405020304" pitchFamily="18" charset="0"/>
                </a:rPr>
                <a:t>Researcher</a:t>
              </a:r>
              <a:endParaRPr kumimoji="1" lang="ja-JP" altLang="en-US" b="1" dirty="0">
                <a:latin typeface="Times New Roman" panose="02020603050405020304" pitchFamily="18" charset="0"/>
                <a:cs typeface="Times New Roman" panose="02020603050405020304" pitchFamily="18" charset="0"/>
              </a:endParaRPr>
            </a:p>
          </p:txBody>
        </p:sp>
        <p:sp>
          <p:nvSpPr>
            <p:cNvPr id="12" name="テキスト ボックス 11">
              <a:extLst>
                <a:ext uri="{FF2B5EF4-FFF2-40B4-BE49-F238E27FC236}">
                  <a16:creationId xmlns:a16="http://schemas.microsoft.com/office/drawing/2014/main" id="{5F875B7D-D0F5-6697-0F4D-FDA31CED48F9}"/>
                </a:ext>
              </a:extLst>
            </p:cNvPr>
            <p:cNvSpPr txBox="1"/>
            <p:nvPr/>
          </p:nvSpPr>
          <p:spPr>
            <a:xfrm>
              <a:off x="1440400" y="5526954"/>
              <a:ext cx="971420" cy="369332"/>
            </a:xfrm>
            <a:prstGeom prst="rect">
              <a:avLst/>
            </a:prstGeom>
            <a:solidFill>
              <a:srgbClr val="E6F6FB"/>
            </a:solidFill>
            <a:ln w="12700">
              <a:solidFill>
                <a:srgbClr val="242626"/>
              </a:solidFill>
            </a:ln>
          </p:spPr>
          <p:txBody>
            <a:bodyPr wrap="none" rtlCol="0">
              <a:spAutoFit/>
            </a:bodyPr>
            <a:lstStyle/>
            <a:p>
              <a:r>
                <a:rPr lang="en-US" altLang="ja-JP" b="1" dirty="0">
                  <a:latin typeface="Times New Roman" panose="02020603050405020304" pitchFamily="18" charset="0"/>
                  <a:cs typeface="Times New Roman" panose="02020603050405020304" pitchFamily="18" charset="0"/>
                </a:rPr>
                <a:t>Teacher</a:t>
              </a:r>
              <a:endParaRPr kumimoji="1" lang="ja-JP" altLang="en-US" b="1" dirty="0">
                <a:latin typeface="Times New Roman" panose="02020603050405020304" pitchFamily="18" charset="0"/>
                <a:cs typeface="Times New Roman" panose="02020603050405020304" pitchFamily="18" charset="0"/>
              </a:endParaRPr>
            </a:p>
          </p:txBody>
        </p:sp>
        <p:sp>
          <p:nvSpPr>
            <p:cNvPr id="14" name="テキスト ボックス 13">
              <a:extLst>
                <a:ext uri="{FF2B5EF4-FFF2-40B4-BE49-F238E27FC236}">
                  <a16:creationId xmlns:a16="http://schemas.microsoft.com/office/drawing/2014/main" id="{341C0D6D-897E-FF03-BB30-371D1C9B311E}"/>
                </a:ext>
              </a:extLst>
            </p:cNvPr>
            <p:cNvSpPr txBox="1"/>
            <p:nvPr/>
          </p:nvSpPr>
          <p:spPr>
            <a:xfrm>
              <a:off x="10194508" y="5501036"/>
              <a:ext cx="954108" cy="369332"/>
            </a:xfrm>
            <a:prstGeom prst="rect">
              <a:avLst/>
            </a:prstGeom>
            <a:solidFill>
              <a:srgbClr val="E6F6FB"/>
            </a:solidFill>
            <a:ln w="12700">
              <a:solidFill>
                <a:srgbClr val="242626"/>
              </a:solidFill>
            </a:ln>
          </p:spPr>
          <p:txBody>
            <a:bodyPr wrap="none" rtlCol="0">
              <a:spAutoFit/>
            </a:bodyPr>
            <a:lstStyle/>
            <a:p>
              <a:pPr algn="ctr"/>
              <a:r>
                <a:rPr kumimoji="1" lang="en-US" altLang="ja-JP" b="1" dirty="0">
                  <a:latin typeface="Times New Roman" panose="02020603050405020304" pitchFamily="18" charset="0"/>
                  <a:cs typeface="Times New Roman" panose="02020603050405020304" pitchFamily="18" charset="0"/>
                </a:rPr>
                <a:t>Student</a:t>
              </a:r>
            </a:p>
          </p:txBody>
        </p:sp>
        <p:sp>
          <p:nvSpPr>
            <p:cNvPr id="16" name="テキスト ボックス 15">
              <a:extLst>
                <a:ext uri="{FF2B5EF4-FFF2-40B4-BE49-F238E27FC236}">
                  <a16:creationId xmlns:a16="http://schemas.microsoft.com/office/drawing/2014/main" id="{4AA33154-051C-110F-B02C-FABEA39AF966}"/>
                </a:ext>
              </a:extLst>
            </p:cNvPr>
            <p:cNvSpPr txBox="1"/>
            <p:nvPr/>
          </p:nvSpPr>
          <p:spPr>
            <a:xfrm>
              <a:off x="5286298" y="3628342"/>
              <a:ext cx="1768584" cy="369332"/>
            </a:xfrm>
            <a:prstGeom prst="rect">
              <a:avLst/>
            </a:prstGeom>
            <a:noFill/>
          </p:spPr>
          <p:txBody>
            <a:bodyPr wrap="square" rtlCol="0">
              <a:spAutoFit/>
            </a:bodyPr>
            <a:lstStyle/>
            <a:p>
              <a:r>
                <a:rPr lang="en-US" altLang="ja-JP" b="1" dirty="0">
                  <a:solidFill>
                    <a:srgbClr val="022E56"/>
                  </a:solidFill>
                  <a:latin typeface="Times New Roman" panose="02020603050405020304" pitchFamily="18" charset="0"/>
                  <a:cs typeface="Times New Roman" panose="02020603050405020304" pitchFamily="18" charset="0"/>
                </a:rPr>
                <a:t>personal matter</a:t>
              </a:r>
            </a:p>
          </p:txBody>
        </p:sp>
        <p:sp>
          <p:nvSpPr>
            <p:cNvPr id="17" name="テキスト ボックス 16">
              <a:extLst>
                <a:ext uri="{FF2B5EF4-FFF2-40B4-BE49-F238E27FC236}">
                  <a16:creationId xmlns:a16="http://schemas.microsoft.com/office/drawing/2014/main" id="{22A02AD2-BD00-E0C2-BC04-0EB66DC4258A}"/>
                </a:ext>
              </a:extLst>
            </p:cNvPr>
            <p:cNvSpPr txBox="1"/>
            <p:nvPr/>
          </p:nvSpPr>
          <p:spPr>
            <a:xfrm>
              <a:off x="5459534" y="4191638"/>
              <a:ext cx="1476593" cy="369332"/>
            </a:xfrm>
            <a:prstGeom prst="rect">
              <a:avLst/>
            </a:prstGeom>
            <a:noFill/>
          </p:spPr>
          <p:txBody>
            <a:bodyPr wrap="square" rtlCol="0">
              <a:spAutoFit/>
            </a:bodyPr>
            <a:lstStyle/>
            <a:p>
              <a:r>
                <a:rPr lang="en-US" altLang="ja-JP" b="1" dirty="0">
                  <a:solidFill>
                    <a:schemeClr val="bg1"/>
                  </a:solidFill>
                  <a:latin typeface="Times New Roman" panose="02020603050405020304" pitchFamily="18" charset="0"/>
                  <a:cs typeface="Times New Roman" panose="02020603050405020304" pitchFamily="18" charset="0"/>
                </a:rPr>
                <a:t>Social Issues</a:t>
              </a:r>
            </a:p>
          </p:txBody>
        </p:sp>
      </p:grpSp>
      <p:grpSp>
        <p:nvGrpSpPr>
          <p:cNvPr id="21" name="グループ化 20">
            <a:extLst>
              <a:ext uri="{FF2B5EF4-FFF2-40B4-BE49-F238E27FC236}">
                <a16:creationId xmlns:a16="http://schemas.microsoft.com/office/drawing/2014/main" id="{131EACC8-9EBF-7FF5-A04B-808041F25210}"/>
              </a:ext>
            </a:extLst>
          </p:cNvPr>
          <p:cNvGrpSpPr/>
          <p:nvPr/>
        </p:nvGrpSpPr>
        <p:grpSpPr>
          <a:xfrm>
            <a:off x="6699102" y="4078980"/>
            <a:ext cx="400093" cy="288554"/>
            <a:chOff x="7250806" y="3747752"/>
            <a:chExt cx="400093" cy="288554"/>
          </a:xfrm>
        </p:grpSpPr>
        <p:sp>
          <p:nvSpPr>
            <p:cNvPr id="19" name="六角形 18">
              <a:extLst>
                <a:ext uri="{FF2B5EF4-FFF2-40B4-BE49-F238E27FC236}">
                  <a16:creationId xmlns:a16="http://schemas.microsoft.com/office/drawing/2014/main" id="{1B2D4B71-2A09-9E5C-9645-C0FEB26433ED}"/>
                </a:ext>
              </a:extLst>
            </p:cNvPr>
            <p:cNvSpPr/>
            <p:nvPr/>
          </p:nvSpPr>
          <p:spPr>
            <a:xfrm>
              <a:off x="7250806" y="3747752"/>
              <a:ext cx="224092" cy="193183"/>
            </a:xfrm>
            <a:prstGeom prst="hexagon">
              <a:avLst/>
            </a:prstGeom>
            <a:solidFill>
              <a:schemeClr val="bg1"/>
            </a:solidFill>
            <a:ln w="12700">
              <a:solidFill>
                <a:srgbClr val="022E5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六角形 19">
              <a:extLst>
                <a:ext uri="{FF2B5EF4-FFF2-40B4-BE49-F238E27FC236}">
                  <a16:creationId xmlns:a16="http://schemas.microsoft.com/office/drawing/2014/main" id="{31A7400E-C236-20A4-0E59-B8CCB6FF4729}"/>
                </a:ext>
              </a:extLst>
            </p:cNvPr>
            <p:cNvSpPr/>
            <p:nvPr/>
          </p:nvSpPr>
          <p:spPr>
            <a:xfrm>
              <a:off x="7426807" y="3843123"/>
              <a:ext cx="224092" cy="193183"/>
            </a:xfrm>
            <a:prstGeom prst="hexagon">
              <a:avLst/>
            </a:prstGeom>
            <a:solidFill>
              <a:schemeClr val="bg1"/>
            </a:solidFill>
            <a:ln w="12700">
              <a:solidFill>
                <a:srgbClr val="022E5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22" name="グループ化 21">
            <a:extLst>
              <a:ext uri="{FF2B5EF4-FFF2-40B4-BE49-F238E27FC236}">
                <a16:creationId xmlns:a16="http://schemas.microsoft.com/office/drawing/2014/main" id="{FAB7B0C9-0DD9-87C6-879A-4CFF12D825A7}"/>
              </a:ext>
            </a:extLst>
          </p:cNvPr>
          <p:cNvGrpSpPr/>
          <p:nvPr/>
        </p:nvGrpSpPr>
        <p:grpSpPr>
          <a:xfrm>
            <a:off x="4639784" y="4126665"/>
            <a:ext cx="400093" cy="288554"/>
            <a:chOff x="7250806" y="3747752"/>
            <a:chExt cx="400093" cy="288554"/>
          </a:xfrm>
        </p:grpSpPr>
        <p:sp>
          <p:nvSpPr>
            <p:cNvPr id="23" name="六角形 22">
              <a:extLst>
                <a:ext uri="{FF2B5EF4-FFF2-40B4-BE49-F238E27FC236}">
                  <a16:creationId xmlns:a16="http://schemas.microsoft.com/office/drawing/2014/main" id="{02423F4A-3657-3127-1BBC-DA772A326A07}"/>
                </a:ext>
              </a:extLst>
            </p:cNvPr>
            <p:cNvSpPr/>
            <p:nvPr/>
          </p:nvSpPr>
          <p:spPr>
            <a:xfrm>
              <a:off x="7250806" y="3747752"/>
              <a:ext cx="224092" cy="193183"/>
            </a:xfrm>
            <a:prstGeom prst="hexagon">
              <a:avLst/>
            </a:prstGeom>
            <a:solidFill>
              <a:schemeClr val="bg1"/>
            </a:solidFill>
            <a:ln w="12700">
              <a:solidFill>
                <a:srgbClr val="022E5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六角形 23">
              <a:extLst>
                <a:ext uri="{FF2B5EF4-FFF2-40B4-BE49-F238E27FC236}">
                  <a16:creationId xmlns:a16="http://schemas.microsoft.com/office/drawing/2014/main" id="{1BF69028-7C21-2459-8BF4-F2AE5761D3C3}"/>
                </a:ext>
              </a:extLst>
            </p:cNvPr>
            <p:cNvSpPr/>
            <p:nvPr/>
          </p:nvSpPr>
          <p:spPr>
            <a:xfrm>
              <a:off x="7426807" y="3843123"/>
              <a:ext cx="224092" cy="193183"/>
            </a:xfrm>
            <a:prstGeom prst="hexagon">
              <a:avLst/>
            </a:prstGeom>
            <a:solidFill>
              <a:schemeClr val="bg1"/>
            </a:solidFill>
            <a:ln w="12700">
              <a:solidFill>
                <a:srgbClr val="022E5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25" name="グループ化 24">
            <a:extLst>
              <a:ext uri="{FF2B5EF4-FFF2-40B4-BE49-F238E27FC236}">
                <a16:creationId xmlns:a16="http://schemas.microsoft.com/office/drawing/2014/main" id="{9599F052-AD20-F36B-54E8-DCC126E10CB9}"/>
              </a:ext>
            </a:extLst>
          </p:cNvPr>
          <p:cNvGrpSpPr/>
          <p:nvPr/>
        </p:nvGrpSpPr>
        <p:grpSpPr>
          <a:xfrm>
            <a:off x="4543902" y="5500608"/>
            <a:ext cx="400093" cy="288554"/>
            <a:chOff x="7250806" y="3747752"/>
            <a:chExt cx="400093" cy="288554"/>
          </a:xfrm>
        </p:grpSpPr>
        <p:sp>
          <p:nvSpPr>
            <p:cNvPr id="26" name="六角形 25">
              <a:extLst>
                <a:ext uri="{FF2B5EF4-FFF2-40B4-BE49-F238E27FC236}">
                  <a16:creationId xmlns:a16="http://schemas.microsoft.com/office/drawing/2014/main" id="{BF2179CD-C3F0-A4D9-94E1-1E3EA40715B6}"/>
                </a:ext>
              </a:extLst>
            </p:cNvPr>
            <p:cNvSpPr/>
            <p:nvPr/>
          </p:nvSpPr>
          <p:spPr>
            <a:xfrm>
              <a:off x="7250806" y="3747752"/>
              <a:ext cx="224092" cy="193183"/>
            </a:xfrm>
            <a:prstGeom prst="hexagon">
              <a:avLst/>
            </a:prstGeom>
            <a:solidFill>
              <a:schemeClr val="bg1"/>
            </a:solidFill>
            <a:ln w="12700">
              <a:solidFill>
                <a:srgbClr val="022E5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六角形 26">
              <a:extLst>
                <a:ext uri="{FF2B5EF4-FFF2-40B4-BE49-F238E27FC236}">
                  <a16:creationId xmlns:a16="http://schemas.microsoft.com/office/drawing/2014/main" id="{5B31A1F0-F2E0-E904-BC64-B6C25EED7454}"/>
                </a:ext>
              </a:extLst>
            </p:cNvPr>
            <p:cNvSpPr/>
            <p:nvPr/>
          </p:nvSpPr>
          <p:spPr>
            <a:xfrm>
              <a:off x="7426807" y="3843123"/>
              <a:ext cx="224092" cy="193183"/>
            </a:xfrm>
            <a:prstGeom prst="hexagon">
              <a:avLst/>
            </a:prstGeom>
            <a:solidFill>
              <a:schemeClr val="bg1"/>
            </a:solidFill>
            <a:ln w="12700">
              <a:solidFill>
                <a:srgbClr val="022E5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28" name="グループ化 27">
            <a:extLst>
              <a:ext uri="{FF2B5EF4-FFF2-40B4-BE49-F238E27FC236}">
                <a16:creationId xmlns:a16="http://schemas.microsoft.com/office/drawing/2014/main" id="{1C6C344C-A853-33DD-835B-32DA26735C3A}"/>
              </a:ext>
            </a:extLst>
          </p:cNvPr>
          <p:cNvGrpSpPr/>
          <p:nvPr/>
        </p:nvGrpSpPr>
        <p:grpSpPr>
          <a:xfrm>
            <a:off x="6865006" y="5307425"/>
            <a:ext cx="400093" cy="288554"/>
            <a:chOff x="7250806" y="3747752"/>
            <a:chExt cx="400093" cy="288554"/>
          </a:xfrm>
        </p:grpSpPr>
        <p:sp>
          <p:nvSpPr>
            <p:cNvPr id="29" name="六角形 28">
              <a:extLst>
                <a:ext uri="{FF2B5EF4-FFF2-40B4-BE49-F238E27FC236}">
                  <a16:creationId xmlns:a16="http://schemas.microsoft.com/office/drawing/2014/main" id="{FD7EA956-D84B-7E1B-BB96-7775B2681F08}"/>
                </a:ext>
              </a:extLst>
            </p:cNvPr>
            <p:cNvSpPr/>
            <p:nvPr/>
          </p:nvSpPr>
          <p:spPr>
            <a:xfrm>
              <a:off x="7250806" y="3747752"/>
              <a:ext cx="224092" cy="193183"/>
            </a:xfrm>
            <a:prstGeom prst="hexagon">
              <a:avLst/>
            </a:prstGeom>
            <a:solidFill>
              <a:schemeClr val="bg1"/>
            </a:solidFill>
            <a:ln w="12700">
              <a:solidFill>
                <a:srgbClr val="022E5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六角形 29">
              <a:extLst>
                <a:ext uri="{FF2B5EF4-FFF2-40B4-BE49-F238E27FC236}">
                  <a16:creationId xmlns:a16="http://schemas.microsoft.com/office/drawing/2014/main" id="{AF076395-8B4C-6781-355F-FEA2D3C3FF98}"/>
                </a:ext>
              </a:extLst>
            </p:cNvPr>
            <p:cNvSpPr/>
            <p:nvPr/>
          </p:nvSpPr>
          <p:spPr>
            <a:xfrm>
              <a:off x="7426807" y="3843123"/>
              <a:ext cx="224092" cy="193183"/>
            </a:xfrm>
            <a:prstGeom prst="hexagon">
              <a:avLst/>
            </a:prstGeom>
            <a:solidFill>
              <a:schemeClr val="bg1"/>
            </a:solidFill>
            <a:ln w="12700">
              <a:solidFill>
                <a:srgbClr val="022E5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31" name="グループ化 30">
            <a:extLst>
              <a:ext uri="{FF2B5EF4-FFF2-40B4-BE49-F238E27FC236}">
                <a16:creationId xmlns:a16="http://schemas.microsoft.com/office/drawing/2014/main" id="{58A12671-C2B3-5F96-5E9D-47669C3511E5}"/>
              </a:ext>
            </a:extLst>
          </p:cNvPr>
          <p:cNvGrpSpPr/>
          <p:nvPr/>
        </p:nvGrpSpPr>
        <p:grpSpPr>
          <a:xfrm>
            <a:off x="6517962" y="4457546"/>
            <a:ext cx="400093" cy="288554"/>
            <a:chOff x="7250806" y="3747752"/>
            <a:chExt cx="400093" cy="288554"/>
          </a:xfrm>
        </p:grpSpPr>
        <p:sp>
          <p:nvSpPr>
            <p:cNvPr id="32" name="六角形 31">
              <a:extLst>
                <a:ext uri="{FF2B5EF4-FFF2-40B4-BE49-F238E27FC236}">
                  <a16:creationId xmlns:a16="http://schemas.microsoft.com/office/drawing/2014/main" id="{F00FB969-C98D-FDE1-0362-C39A7F73174C}"/>
                </a:ext>
              </a:extLst>
            </p:cNvPr>
            <p:cNvSpPr/>
            <p:nvPr/>
          </p:nvSpPr>
          <p:spPr>
            <a:xfrm>
              <a:off x="7250806" y="3747752"/>
              <a:ext cx="224092" cy="193183"/>
            </a:xfrm>
            <a:prstGeom prst="hexagon">
              <a:avLst/>
            </a:prstGeom>
            <a:solidFill>
              <a:schemeClr val="bg1"/>
            </a:solidFill>
            <a:ln w="12700">
              <a:solidFill>
                <a:srgbClr val="022E5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六角形 32">
              <a:extLst>
                <a:ext uri="{FF2B5EF4-FFF2-40B4-BE49-F238E27FC236}">
                  <a16:creationId xmlns:a16="http://schemas.microsoft.com/office/drawing/2014/main" id="{522434C3-24AB-2EC0-4A06-E61B01A89A0C}"/>
                </a:ext>
              </a:extLst>
            </p:cNvPr>
            <p:cNvSpPr/>
            <p:nvPr/>
          </p:nvSpPr>
          <p:spPr>
            <a:xfrm>
              <a:off x="7426807" y="3843123"/>
              <a:ext cx="224092" cy="193183"/>
            </a:xfrm>
            <a:prstGeom prst="hexagon">
              <a:avLst/>
            </a:prstGeom>
            <a:solidFill>
              <a:schemeClr val="bg1"/>
            </a:solidFill>
            <a:ln w="12700">
              <a:solidFill>
                <a:srgbClr val="022E5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34" name="グループ化 33">
            <a:extLst>
              <a:ext uri="{FF2B5EF4-FFF2-40B4-BE49-F238E27FC236}">
                <a16:creationId xmlns:a16="http://schemas.microsoft.com/office/drawing/2014/main" id="{C66DF656-BCE1-9BF6-994B-B40B9883B70B}"/>
              </a:ext>
            </a:extLst>
          </p:cNvPr>
          <p:cNvGrpSpPr/>
          <p:nvPr/>
        </p:nvGrpSpPr>
        <p:grpSpPr>
          <a:xfrm>
            <a:off x="4685819" y="4615502"/>
            <a:ext cx="400093" cy="288554"/>
            <a:chOff x="7250806" y="3747752"/>
            <a:chExt cx="400093" cy="288554"/>
          </a:xfrm>
        </p:grpSpPr>
        <p:sp>
          <p:nvSpPr>
            <p:cNvPr id="35" name="六角形 34">
              <a:extLst>
                <a:ext uri="{FF2B5EF4-FFF2-40B4-BE49-F238E27FC236}">
                  <a16:creationId xmlns:a16="http://schemas.microsoft.com/office/drawing/2014/main" id="{1E4791BE-6D04-F06B-DCE2-EC2421210D55}"/>
                </a:ext>
              </a:extLst>
            </p:cNvPr>
            <p:cNvSpPr/>
            <p:nvPr/>
          </p:nvSpPr>
          <p:spPr>
            <a:xfrm>
              <a:off x="7250806" y="3747752"/>
              <a:ext cx="224092" cy="193183"/>
            </a:xfrm>
            <a:prstGeom prst="hexagon">
              <a:avLst/>
            </a:prstGeom>
            <a:solidFill>
              <a:schemeClr val="bg1"/>
            </a:solidFill>
            <a:ln w="12700">
              <a:solidFill>
                <a:srgbClr val="022E5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六角形 35">
              <a:extLst>
                <a:ext uri="{FF2B5EF4-FFF2-40B4-BE49-F238E27FC236}">
                  <a16:creationId xmlns:a16="http://schemas.microsoft.com/office/drawing/2014/main" id="{0B1B8DC3-BD5A-8AA6-2F7C-B3F0D325A368}"/>
                </a:ext>
              </a:extLst>
            </p:cNvPr>
            <p:cNvSpPr/>
            <p:nvPr/>
          </p:nvSpPr>
          <p:spPr>
            <a:xfrm>
              <a:off x="7426807" y="3843123"/>
              <a:ext cx="224092" cy="193183"/>
            </a:xfrm>
            <a:prstGeom prst="hexagon">
              <a:avLst/>
            </a:prstGeom>
            <a:solidFill>
              <a:schemeClr val="bg1"/>
            </a:solidFill>
            <a:ln w="12700">
              <a:solidFill>
                <a:srgbClr val="022E5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37" name="グループ化 36">
            <a:extLst>
              <a:ext uri="{FF2B5EF4-FFF2-40B4-BE49-F238E27FC236}">
                <a16:creationId xmlns:a16="http://schemas.microsoft.com/office/drawing/2014/main" id="{D658F35E-8B13-8BDE-106C-24B14FBE5C59}"/>
              </a:ext>
            </a:extLst>
          </p:cNvPr>
          <p:cNvGrpSpPr/>
          <p:nvPr/>
        </p:nvGrpSpPr>
        <p:grpSpPr>
          <a:xfrm>
            <a:off x="5189544" y="5691350"/>
            <a:ext cx="400093" cy="288554"/>
            <a:chOff x="7250806" y="3747752"/>
            <a:chExt cx="400093" cy="288554"/>
          </a:xfrm>
        </p:grpSpPr>
        <p:sp>
          <p:nvSpPr>
            <p:cNvPr id="38" name="六角形 37">
              <a:extLst>
                <a:ext uri="{FF2B5EF4-FFF2-40B4-BE49-F238E27FC236}">
                  <a16:creationId xmlns:a16="http://schemas.microsoft.com/office/drawing/2014/main" id="{589790A9-6846-7704-9AEF-F71C8A772AB2}"/>
                </a:ext>
              </a:extLst>
            </p:cNvPr>
            <p:cNvSpPr/>
            <p:nvPr/>
          </p:nvSpPr>
          <p:spPr>
            <a:xfrm>
              <a:off x="7250806" y="3747752"/>
              <a:ext cx="224092" cy="193183"/>
            </a:xfrm>
            <a:prstGeom prst="hexagon">
              <a:avLst/>
            </a:prstGeom>
            <a:solidFill>
              <a:schemeClr val="bg1"/>
            </a:solidFill>
            <a:ln w="12700">
              <a:solidFill>
                <a:srgbClr val="022E5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六角形 38">
              <a:extLst>
                <a:ext uri="{FF2B5EF4-FFF2-40B4-BE49-F238E27FC236}">
                  <a16:creationId xmlns:a16="http://schemas.microsoft.com/office/drawing/2014/main" id="{A0A6B8E4-C7CA-F7C1-4B6F-33D023AABCEF}"/>
                </a:ext>
              </a:extLst>
            </p:cNvPr>
            <p:cNvSpPr/>
            <p:nvPr/>
          </p:nvSpPr>
          <p:spPr>
            <a:xfrm>
              <a:off x="7426807" y="3843123"/>
              <a:ext cx="224092" cy="193183"/>
            </a:xfrm>
            <a:prstGeom prst="hexagon">
              <a:avLst/>
            </a:prstGeom>
            <a:solidFill>
              <a:schemeClr val="bg1"/>
            </a:solidFill>
            <a:ln w="12700">
              <a:solidFill>
                <a:srgbClr val="022E5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40" name="グループ化 39">
            <a:extLst>
              <a:ext uri="{FF2B5EF4-FFF2-40B4-BE49-F238E27FC236}">
                <a16:creationId xmlns:a16="http://schemas.microsoft.com/office/drawing/2014/main" id="{2F0E1F73-12E4-6CB0-0883-2FE387A95906}"/>
              </a:ext>
            </a:extLst>
          </p:cNvPr>
          <p:cNvGrpSpPr/>
          <p:nvPr/>
        </p:nvGrpSpPr>
        <p:grpSpPr>
          <a:xfrm>
            <a:off x="6436077" y="5451702"/>
            <a:ext cx="400093" cy="288554"/>
            <a:chOff x="7250806" y="3747752"/>
            <a:chExt cx="400093" cy="288554"/>
          </a:xfrm>
        </p:grpSpPr>
        <p:sp>
          <p:nvSpPr>
            <p:cNvPr id="41" name="六角形 40">
              <a:extLst>
                <a:ext uri="{FF2B5EF4-FFF2-40B4-BE49-F238E27FC236}">
                  <a16:creationId xmlns:a16="http://schemas.microsoft.com/office/drawing/2014/main" id="{4B510A28-B9C5-5AC3-35A4-2CC21DB414D7}"/>
                </a:ext>
              </a:extLst>
            </p:cNvPr>
            <p:cNvSpPr/>
            <p:nvPr/>
          </p:nvSpPr>
          <p:spPr>
            <a:xfrm>
              <a:off x="7250806" y="3747752"/>
              <a:ext cx="224092" cy="193183"/>
            </a:xfrm>
            <a:prstGeom prst="hexagon">
              <a:avLst/>
            </a:prstGeom>
            <a:solidFill>
              <a:schemeClr val="bg1"/>
            </a:solidFill>
            <a:ln w="12700">
              <a:solidFill>
                <a:srgbClr val="022E5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六角形 41">
              <a:extLst>
                <a:ext uri="{FF2B5EF4-FFF2-40B4-BE49-F238E27FC236}">
                  <a16:creationId xmlns:a16="http://schemas.microsoft.com/office/drawing/2014/main" id="{CFC22059-65D8-8ABD-714C-E42EB838386D}"/>
                </a:ext>
              </a:extLst>
            </p:cNvPr>
            <p:cNvSpPr/>
            <p:nvPr/>
          </p:nvSpPr>
          <p:spPr>
            <a:xfrm>
              <a:off x="7426807" y="3843123"/>
              <a:ext cx="224092" cy="193183"/>
            </a:xfrm>
            <a:prstGeom prst="hexagon">
              <a:avLst/>
            </a:prstGeom>
            <a:solidFill>
              <a:schemeClr val="bg1"/>
            </a:solidFill>
            <a:ln w="12700">
              <a:solidFill>
                <a:srgbClr val="022E5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43" name="グループ化 42">
            <a:extLst>
              <a:ext uri="{FF2B5EF4-FFF2-40B4-BE49-F238E27FC236}">
                <a16:creationId xmlns:a16="http://schemas.microsoft.com/office/drawing/2014/main" id="{674FBD08-B79A-8D8F-C9FA-A0C84D825BE3}"/>
              </a:ext>
            </a:extLst>
          </p:cNvPr>
          <p:cNvGrpSpPr/>
          <p:nvPr/>
        </p:nvGrpSpPr>
        <p:grpSpPr>
          <a:xfrm>
            <a:off x="5596988" y="5464725"/>
            <a:ext cx="400093" cy="288554"/>
            <a:chOff x="7250806" y="3747752"/>
            <a:chExt cx="400093" cy="288554"/>
          </a:xfrm>
        </p:grpSpPr>
        <p:sp>
          <p:nvSpPr>
            <p:cNvPr id="44" name="六角形 43">
              <a:extLst>
                <a:ext uri="{FF2B5EF4-FFF2-40B4-BE49-F238E27FC236}">
                  <a16:creationId xmlns:a16="http://schemas.microsoft.com/office/drawing/2014/main" id="{9F037F36-6DA9-9B54-F6C7-3DCC0044A6CB}"/>
                </a:ext>
              </a:extLst>
            </p:cNvPr>
            <p:cNvSpPr/>
            <p:nvPr/>
          </p:nvSpPr>
          <p:spPr>
            <a:xfrm>
              <a:off x="7250806" y="3747752"/>
              <a:ext cx="224092" cy="193183"/>
            </a:xfrm>
            <a:prstGeom prst="hexagon">
              <a:avLst/>
            </a:prstGeom>
            <a:solidFill>
              <a:schemeClr val="bg1"/>
            </a:solidFill>
            <a:ln w="12700">
              <a:solidFill>
                <a:srgbClr val="022E5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六角形 44">
              <a:extLst>
                <a:ext uri="{FF2B5EF4-FFF2-40B4-BE49-F238E27FC236}">
                  <a16:creationId xmlns:a16="http://schemas.microsoft.com/office/drawing/2014/main" id="{89FE5BD0-C964-C04B-AA49-934560FF411F}"/>
                </a:ext>
              </a:extLst>
            </p:cNvPr>
            <p:cNvSpPr/>
            <p:nvPr/>
          </p:nvSpPr>
          <p:spPr>
            <a:xfrm>
              <a:off x="7426807" y="3843123"/>
              <a:ext cx="224092" cy="193183"/>
            </a:xfrm>
            <a:prstGeom prst="hexagon">
              <a:avLst/>
            </a:prstGeom>
            <a:solidFill>
              <a:schemeClr val="bg1"/>
            </a:solidFill>
            <a:ln w="12700">
              <a:solidFill>
                <a:srgbClr val="022E5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46" name="グループ化 45">
            <a:extLst>
              <a:ext uri="{FF2B5EF4-FFF2-40B4-BE49-F238E27FC236}">
                <a16:creationId xmlns:a16="http://schemas.microsoft.com/office/drawing/2014/main" id="{DEB0F9BB-10DA-5965-D382-2AF4A1EE349C}"/>
              </a:ext>
            </a:extLst>
          </p:cNvPr>
          <p:cNvGrpSpPr/>
          <p:nvPr/>
        </p:nvGrpSpPr>
        <p:grpSpPr>
          <a:xfrm>
            <a:off x="5771382" y="5365478"/>
            <a:ext cx="400093" cy="288554"/>
            <a:chOff x="7250806" y="3747752"/>
            <a:chExt cx="400093" cy="288554"/>
          </a:xfrm>
        </p:grpSpPr>
        <p:sp>
          <p:nvSpPr>
            <p:cNvPr id="47" name="六角形 46">
              <a:extLst>
                <a:ext uri="{FF2B5EF4-FFF2-40B4-BE49-F238E27FC236}">
                  <a16:creationId xmlns:a16="http://schemas.microsoft.com/office/drawing/2014/main" id="{98884DF3-1705-563D-1FF5-BE7E3DF44FED}"/>
                </a:ext>
              </a:extLst>
            </p:cNvPr>
            <p:cNvSpPr/>
            <p:nvPr/>
          </p:nvSpPr>
          <p:spPr>
            <a:xfrm>
              <a:off x="7250806" y="3747752"/>
              <a:ext cx="224092" cy="193183"/>
            </a:xfrm>
            <a:prstGeom prst="hexagon">
              <a:avLst/>
            </a:prstGeom>
            <a:solidFill>
              <a:schemeClr val="bg1"/>
            </a:solidFill>
            <a:ln w="12700">
              <a:solidFill>
                <a:srgbClr val="022E5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 name="六角形 47">
              <a:extLst>
                <a:ext uri="{FF2B5EF4-FFF2-40B4-BE49-F238E27FC236}">
                  <a16:creationId xmlns:a16="http://schemas.microsoft.com/office/drawing/2014/main" id="{72BBD527-05C9-AC78-1969-A3BD945562AC}"/>
                </a:ext>
              </a:extLst>
            </p:cNvPr>
            <p:cNvSpPr/>
            <p:nvPr/>
          </p:nvSpPr>
          <p:spPr>
            <a:xfrm>
              <a:off x="7426807" y="3843123"/>
              <a:ext cx="224092" cy="193183"/>
            </a:xfrm>
            <a:prstGeom prst="hexagon">
              <a:avLst/>
            </a:prstGeom>
            <a:solidFill>
              <a:schemeClr val="bg1"/>
            </a:solidFill>
            <a:ln w="12700">
              <a:solidFill>
                <a:srgbClr val="022E5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49" name="テキスト ボックス 48">
            <a:extLst>
              <a:ext uri="{FF2B5EF4-FFF2-40B4-BE49-F238E27FC236}">
                <a16:creationId xmlns:a16="http://schemas.microsoft.com/office/drawing/2014/main" id="{EDFFA6BC-AE30-4F32-F3BD-ACFD23052F73}"/>
              </a:ext>
            </a:extLst>
          </p:cNvPr>
          <p:cNvSpPr txBox="1"/>
          <p:nvPr/>
        </p:nvSpPr>
        <p:spPr>
          <a:xfrm>
            <a:off x="9688224" y="3905869"/>
            <a:ext cx="1364476" cy="923330"/>
          </a:xfrm>
          <a:prstGeom prst="rect">
            <a:avLst/>
          </a:prstGeom>
          <a:solidFill>
            <a:srgbClr val="E6F6FB"/>
          </a:solidFill>
          <a:ln w="12700">
            <a:solidFill>
              <a:srgbClr val="242626"/>
            </a:solidFill>
          </a:ln>
        </p:spPr>
        <p:txBody>
          <a:bodyPr wrap="none" rtlCol="0">
            <a:spAutoFit/>
          </a:bodyPr>
          <a:lstStyle/>
          <a:p>
            <a:pPr algn="ctr"/>
            <a:r>
              <a:rPr kumimoji="1" lang="en-US" altLang="ja-JP" b="1" dirty="0">
                <a:latin typeface="Times New Roman" panose="02020603050405020304" pitchFamily="18" charset="0"/>
                <a:cs typeface="Times New Roman" panose="02020603050405020304" pitchFamily="18" charset="0"/>
              </a:rPr>
              <a:t>Local</a:t>
            </a:r>
          </a:p>
          <a:p>
            <a:pPr algn="ctr"/>
            <a:r>
              <a:rPr lang="en-US" altLang="ja-JP" b="1" dirty="0">
                <a:latin typeface="Times New Roman" panose="02020603050405020304" pitchFamily="18" charset="0"/>
                <a:cs typeface="Times New Roman" panose="02020603050405020304" pitchFamily="18" charset="0"/>
              </a:rPr>
              <a:t>Community</a:t>
            </a:r>
          </a:p>
          <a:p>
            <a:pPr algn="ctr"/>
            <a:r>
              <a:rPr kumimoji="1" lang="en-US" altLang="ja-JP" b="1" dirty="0">
                <a:latin typeface="Times New Roman" panose="02020603050405020304" pitchFamily="18" charset="0"/>
                <a:cs typeface="Times New Roman" panose="02020603050405020304" pitchFamily="18" charset="0"/>
              </a:rPr>
              <a:t>member</a:t>
            </a:r>
            <a:endParaRPr kumimoji="1" lang="ja-JP" altLang="en-US"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329851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2389D4-607D-4FBA-719E-141519FDF866}"/>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B3F71EAF-1553-4F76-E773-C5CF31574BF1}"/>
              </a:ext>
            </a:extLst>
          </p:cNvPr>
          <p:cNvSpPr>
            <a:spLocks noGrp="1"/>
          </p:cNvSpPr>
          <p:nvPr>
            <p:ph type="title"/>
          </p:nvPr>
        </p:nvSpPr>
        <p:spPr/>
        <p:txBody>
          <a:bodyPr>
            <a:normAutofit fontScale="90000"/>
          </a:bodyPr>
          <a:lstStyle/>
          <a:p>
            <a:r>
              <a:rPr lang="en-US" altLang="ja-JP" dirty="0"/>
              <a:t>Practical Case Study of Teacher A</a:t>
            </a:r>
            <a:endParaRPr kumimoji="1" lang="ja-JP" altLang="en-US" dirty="0"/>
          </a:p>
        </p:txBody>
      </p:sp>
      <p:sp>
        <p:nvSpPr>
          <p:cNvPr id="3" name="コンテンツ プレースホルダー 2">
            <a:extLst>
              <a:ext uri="{FF2B5EF4-FFF2-40B4-BE49-F238E27FC236}">
                <a16:creationId xmlns:a16="http://schemas.microsoft.com/office/drawing/2014/main" id="{14F80824-0EE3-D942-D4CC-98B2815C9BF2}"/>
              </a:ext>
            </a:extLst>
          </p:cNvPr>
          <p:cNvSpPr>
            <a:spLocks noGrp="1"/>
          </p:cNvSpPr>
          <p:nvPr>
            <p:ph idx="1"/>
          </p:nvPr>
        </p:nvSpPr>
        <p:spPr/>
        <p:txBody>
          <a:bodyPr/>
          <a:lstStyle/>
          <a:p>
            <a:pPr marL="0" indent="0">
              <a:buNone/>
            </a:pPr>
            <a:r>
              <a:rPr lang="en-US" altLang="ja-JP" sz="4000" b="1" dirty="0"/>
              <a:t>Student Outcomes Reflected in Teacher A's Narrative</a:t>
            </a:r>
            <a:endParaRPr lang="en-US" altLang="ja-JP" sz="4000" dirty="0"/>
          </a:p>
          <a:p>
            <a:r>
              <a:rPr lang="en-US" altLang="ja-JP" dirty="0"/>
              <a:t>A student who had aspired to become a nurse switched to applying to a university specializing in regional policy studies</a:t>
            </a:r>
          </a:p>
        </p:txBody>
      </p:sp>
      <p:sp>
        <p:nvSpPr>
          <p:cNvPr id="50" name="四角形: 角を丸くする 49">
            <a:extLst>
              <a:ext uri="{FF2B5EF4-FFF2-40B4-BE49-F238E27FC236}">
                <a16:creationId xmlns:a16="http://schemas.microsoft.com/office/drawing/2014/main" id="{A49AD362-056D-D388-6846-1484239C5AD2}"/>
              </a:ext>
            </a:extLst>
          </p:cNvPr>
          <p:cNvSpPr/>
          <p:nvPr/>
        </p:nvSpPr>
        <p:spPr>
          <a:xfrm>
            <a:off x="838200" y="3968083"/>
            <a:ext cx="2013045" cy="416256"/>
          </a:xfrm>
          <a:prstGeom prst="roundRect">
            <a:avLst>
              <a:gd name="adj" fmla="val 50000"/>
            </a:avLst>
          </a:prstGeom>
          <a:solidFill>
            <a:srgbClr val="022E5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ja-JP" sz="1400" dirty="0">
                <a:latin typeface="Times New Roman" panose="02020603050405020304" pitchFamily="18" charset="0"/>
                <a:cs typeface="Times New Roman" panose="02020603050405020304" pitchFamily="18" charset="0"/>
              </a:rPr>
              <a:t>Before the Activity</a:t>
            </a:r>
            <a:endParaRPr kumimoji="1" lang="ja-JP" altLang="en-US" sz="1400" dirty="0">
              <a:latin typeface="Times New Roman" panose="02020603050405020304" pitchFamily="18" charset="0"/>
              <a:cs typeface="Times New Roman" panose="02020603050405020304" pitchFamily="18" charset="0"/>
            </a:endParaRPr>
          </a:p>
        </p:txBody>
      </p:sp>
      <p:sp>
        <p:nvSpPr>
          <p:cNvPr id="51" name="テキスト ボックス 50">
            <a:extLst>
              <a:ext uri="{FF2B5EF4-FFF2-40B4-BE49-F238E27FC236}">
                <a16:creationId xmlns:a16="http://schemas.microsoft.com/office/drawing/2014/main" id="{228CE105-F976-3731-74BE-7D5AF3F2A10B}"/>
              </a:ext>
            </a:extLst>
          </p:cNvPr>
          <p:cNvSpPr txBox="1"/>
          <p:nvPr/>
        </p:nvSpPr>
        <p:spPr>
          <a:xfrm>
            <a:off x="3145809" y="3968083"/>
            <a:ext cx="8207991" cy="923330"/>
          </a:xfrm>
          <a:prstGeom prst="rect">
            <a:avLst/>
          </a:prstGeom>
          <a:noFill/>
        </p:spPr>
        <p:txBody>
          <a:bodyPr wrap="square" rtlCol="0">
            <a:spAutoFit/>
          </a:bodyPr>
          <a:lstStyle/>
          <a:p>
            <a:pPr marL="285750" indent="-285750">
              <a:buFont typeface="Arial" panose="020B0604020202020204" pitchFamily="34" charset="0"/>
              <a:buChar char="•"/>
            </a:pPr>
            <a:r>
              <a:rPr lang="en-US" altLang="ja-JP" dirty="0">
                <a:latin typeface="Times New Roman" panose="02020603050405020304" pitchFamily="18" charset="0"/>
                <a:cs typeface="Times New Roman" panose="02020603050405020304" pitchFamily="18" charset="0"/>
              </a:rPr>
              <a:t>She thought she wanted to learn about the elderly in order to become a nurse.</a:t>
            </a:r>
          </a:p>
          <a:p>
            <a:pPr marL="285750" indent="-285750">
              <a:buFont typeface="Arial" panose="020B0604020202020204" pitchFamily="34" charset="0"/>
              <a:buChar char="•"/>
            </a:pPr>
            <a:r>
              <a:rPr lang="en-US" altLang="ja-JP" dirty="0">
                <a:latin typeface="Times New Roman" panose="02020603050405020304" pitchFamily="18" charset="0"/>
                <a:cs typeface="Times New Roman" panose="02020603050405020304" pitchFamily="18" charset="0"/>
              </a:rPr>
              <a:t>She understood that cooperation with neighborhood association activities was volunteer work.</a:t>
            </a:r>
            <a:endParaRPr kumimoji="1" lang="ja-JP" altLang="en-US" dirty="0">
              <a:latin typeface="Times New Roman" panose="02020603050405020304" pitchFamily="18" charset="0"/>
              <a:cs typeface="Times New Roman" panose="02020603050405020304" pitchFamily="18" charset="0"/>
            </a:endParaRPr>
          </a:p>
        </p:txBody>
      </p:sp>
      <p:sp>
        <p:nvSpPr>
          <p:cNvPr id="52" name="四角形: 角を丸くする 51">
            <a:extLst>
              <a:ext uri="{FF2B5EF4-FFF2-40B4-BE49-F238E27FC236}">
                <a16:creationId xmlns:a16="http://schemas.microsoft.com/office/drawing/2014/main" id="{24971435-B8E4-4CF7-EAFB-2D80D045B0A3}"/>
              </a:ext>
            </a:extLst>
          </p:cNvPr>
          <p:cNvSpPr/>
          <p:nvPr/>
        </p:nvSpPr>
        <p:spPr>
          <a:xfrm>
            <a:off x="838199" y="4864117"/>
            <a:ext cx="2013045" cy="416256"/>
          </a:xfrm>
          <a:prstGeom prst="roundRect">
            <a:avLst>
              <a:gd name="adj" fmla="val 50000"/>
            </a:avLst>
          </a:prstGeom>
          <a:solidFill>
            <a:srgbClr val="022E5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ja-JP" sz="1400" dirty="0">
                <a:latin typeface="Times New Roman" panose="02020603050405020304" pitchFamily="18" charset="0"/>
                <a:cs typeface="Times New Roman" panose="02020603050405020304" pitchFamily="18" charset="0"/>
              </a:rPr>
              <a:t>During the Activity</a:t>
            </a:r>
            <a:endParaRPr kumimoji="1" lang="ja-JP" altLang="en-US" sz="1400" dirty="0">
              <a:latin typeface="Times New Roman" panose="02020603050405020304" pitchFamily="18" charset="0"/>
              <a:cs typeface="Times New Roman" panose="02020603050405020304" pitchFamily="18" charset="0"/>
            </a:endParaRPr>
          </a:p>
        </p:txBody>
      </p:sp>
      <p:sp>
        <p:nvSpPr>
          <p:cNvPr id="53" name="テキスト ボックス 52">
            <a:extLst>
              <a:ext uri="{FF2B5EF4-FFF2-40B4-BE49-F238E27FC236}">
                <a16:creationId xmlns:a16="http://schemas.microsoft.com/office/drawing/2014/main" id="{EEF2C921-0D2C-6E43-08ED-B60C45DBE8B8}"/>
              </a:ext>
            </a:extLst>
          </p:cNvPr>
          <p:cNvSpPr txBox="1"/>
          <p:nvPr/>
        </p:nvSpPr>
        <p:spPr>
          <a:xfrm>
            <a:off x="3145807" y="4860283"/>
            <a:ext cx="8207991" cy="923330"/>
          </a:xfrm>
          <a:prstGeom prst="rect">
            <a:avLst/>
          </a:prstGeom>
          <a:noFill/>
        </p:spPr>
        <p:txBody>
          <a:bodyPr wrap="square" rtlCol="0">
            <a:spAutoFit/>
          </a:bodyPr>
          <a:lstStyle/>
          <a:p>
            <a:pPr marL="285750" indent="-285750">
              <a:buFont typeface="Arial" panose="020B0604020202020204" pitchFamily="34" charset="0"/>
              <a:buChar char="•"/>
            </a:pPr>
            <a:r>
              <a:rPr lang="en-US" altLang="ja-JP" dirty="0">
                <a:latin typeface="Times New Roman" panose="02020603050405020304" pitchFamily="18" charset="0"/>
                <a:cs typeface="Times New Roman" panose="02020603050405020304" pitchFamily="18" charset="0"/>
              </a:rPr>
              <a:t>Her self-esteem increased as she was appreciated by the elderly.</a:t>
            </a:r>
          </a:p>
          <a:p>
            <a:pPr marL="285750" indent="-285750">
              <a:buFont typeface="Arial" panose="020B0604020202020204" pitchFamily="34" charset="0"/>
              <a:buChar char="•"/>
            </a:pPr>
            <a:r>
              <a:rPr lang="en-US" altLang="ja-JP" dirty="0">
                <a:latin typeface="Times New Roman" panose="02020603050405020304" pitchFamily="18" charset="0"/>
                <a:cs typeface="Times New Roman" panose="02020603050405020304" pitchFamily="18" charset="0"/>
              </a:rPr>
              <a:t>She learned that revitalizing neighborhood association activities is something the local government does as part of its job.</a:t>
            </a:r>
            <a:endParaRPr kumimoji="1" lang="ja-JP" altLang="en-US" dirty="0">
              <a:latin typeface="Times New Roman" panose="02020603050405020304" pitchFamily="18" charset="0"/>
              <a:cs typeface="Times New Roman" panose="02020603050405020304" pitchFamily="18" charset="0"/>
            </a:endParaRPr>
          </a:p>
        </p:txBody>
      </p:sp>
      <p:sp>
        <p:nvSpPr>
          <p:cNvPr id="54" name="四角形: 角を丸くする 53">
            <a:extLst>
              <a:ext uri="{FF2B5EF4-FFF2-40B4-BE49-F238E27FC236}">
                <a16:creationId xmlns:a16="http://schemas.microsoft.com/office/drawing/2014/main" id="{478CD697-5CF4-E694-61D7-BAF59A63951D}"/>
              </a:ext>
            </a:extLst>
          </p:cNvPr>
          <p:cNvSpPr/>
          <p:nvPr/>
        </p:nvSpPr>
        <p:spPr>
          <a:xfrm>
            <a:off x="838201" y="3214046"/>
            <a:ext cx="10515600" cy="586854"/>
          </a:xfrm>
          <a:prstGeom prst="roundRect">
            <a:avLst>
              <a:gd name="adj" fmla="val 50000"/>
            </a:avLst>
          </a:prstGeom>
          <a:noFill/>
          <a:ln>
            <a:solidFill>
              <a:srgbClr val="022E5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ja-JP" sz="2400" dirty="0">
                <a:solidFill>
                  <a:srgbClr val="242626"/>
                </a:solidFill>
                <a:latin typeface="Times New Roman" panose="02020603050405020304" pitchFamily="18" charset="0"/>
                <a:cs typeface="Times New Roman" panose="02020603050405020304" pitchFamily="18" charset="0"/>
              </a:rPr>
              <a:t>Participating in activities exploring ways to revitalize neighborhood associations</a:t>
            </a:r>
            <a:endParaRPr kumimoji="1" lang="ja-JP" altLang="en-US" sz="2400" dirty="0">
              <a:solidFill>
                <a:srgbClr val="242626"/>
              </a:solidFill>
              <a:latin typeface="Times New Roman" panose="02020603050405020304" pitchFamily="18" charset="0"/>
              <a:cs typeface="Times New Roman" panose="02020603050405020304" pitchFamily="18" charset="0"/>
            </a:endParaRPr>
          </a:p>
        </p:txBody>
      </p:sp>
      <p:sp>
        <p:nvSpPr>
          <p:cNvPr id="55" name="四角形: 角を丸くする 54">
            <a:extLst>
              <a:ext uri="{FF2B5EF4-FFF2-40B4-BE49-F238E27FC236}">
                <a16:creationId xmlns:a16="http://schemas.microsoft.com/office/drawing/2014/main" id="{863357B2-709B-B521-50BE-629A953D8BFF}"/>
              </a:ext>
            </a:extLst>
          </p:cNvPr>
          <p:cNvSpPr/>
          <p:nvPr/>
        </p:nvSpPr>
        <p:spPr>
          <a:xfrm>
            <a:off x="838199" y="5757044"/>
            <a:ext cx="2013045" cy="416256"/>
          </a:xfrm>
          <a:prstGeom prst="roundRect">
            <a:avLst>
              <a:gd name="adj" fmla="val 50000"/>
            </a:avLst>
          </a:prstGeom>
          <a:solidFill>
            <a:srgbClr val="022E5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ja-JP" sz="1400" dirty="0">
                <a:latin typeface="Times New Roman" panose="02020603050405020304" pitchFamily="18" charset="0"/>
                <a:cs typeface="Times New Roman" panose="02020603050405020304" pitchFamily="18" charset="0"/>
              </a:rPr>
              <a:t>After the Activity</a:t>
            </a:r>
            <a:endParaRPr kumimoji="1" lang="ja-JP" altLang="en-US" sz="1400" dirty="0">
              <a:latin typeface="Times New Roman" panose="02020603050405020304" pitchFamily="18" charset="0"/>
              <a:cs typeface="Times New Roman" panose="02020603050405020304" pitchFamily="18" charset="0"/>
            </a:endParaRPr>
          </a:p>
        </p:txBody>
      </p:sp>
      <p:sp>
        <p:nvSpPr>
          <p:cNvPr id="56" name="テキスト ボックス 55">
            <a:extLst>
              <a:ext uri="{FF2B5EF4-FFF2-40B4-BE49-F238E27FC236}">
                <a16:creationId xmlns:a16="http://schemas.microsoft.com/office/drawing/2014/main" id="{CE4FDAD7-3BD0-6FB7-F2AF-04B16C026767}"/>
              </a:ext>
            </a:extLst>
          </p:cNvPr>
          <p:cNvSpPr txBox="1"/>
          <p:nvPr/>
        </p:nvSpPr>
        <p:spPr>
          <a:xfrm>
            <a:off x="3145807" y="5780506"/>
            <a:ext cx="8207991" cy="923330"/>
          </a:xfrm>
          <a:prstGeom prst="rect">
            <a:avLst/>
          </a:prstGeom>
          <a:noFill/>
        </p:spPr>
        <p:txBody>
          <a:bodyPr wrap="square" rtlCol="0">
            <a:spAutoFit/>
          </a:bodyPr>
          <a:lstStyle/>
          <a:p>
            <a:pPr marL="285750" indent="-285750">
              <a:buFont typeface="Arial" panose="020B0604020202020204" pitchFamily="34" charset="0"/>
              <a:buChar char="•"/>
            </a:pPr>
            <a:r>
              <a:rPr lang="en-US" altLang="ja-JP" dirty="0">
                <a:latin typeface="Times New Roman" panose="02020603050405020304" pitchFamily="18" charset="0"/>
                <a:cs typeface="Times New Roman" panose="02020603050405020304" pitchFamily="18" charset="0"/>
              </a:rPr>
              <a:t>She found fulfillment in building community for local residents and, by her own decision, shifted her intended university path to a regional policy program to pursue it as her future career.</a:t>
            </a:r>
            <a:endParaRPr kumimoji="1" lang="ja-JP" alt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087858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AAFF4E-F249-861E-CAE0-BA706C8FF02A}"/>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2DA94450-AFDB-346C-6A2D-58F08BECDFE6}"/>
              </a:ext>
            </a:extLst>
          </p:cNvPr>
          <p:cNvSpPr>
            <a:spLocks noGrp="1"/>
          </p:cNvSpPr>
          <p:nvPr>
            <p:ph type="title"/>
          </p:nvPr>
        </p:nvSpPr>
        <p:spPr/>
        <p:txBody>
          <a:bodyPr>
            <a:normAutofit fontScale="90000"/>
          </a:bodyPr>
          <a:lstStyle/>
          <a:p>
            <a:r>
              <a:rPr lang="en-US" altLang="ja-JP" dirty="0"/>
              <a:t>Co-resonating Activity Systems and </a:t>
            </a:r>
            <a:r>
              <a:rPr lang="en-US" altLang="ja-JP" dirty="0" err="1"/>
              <a:t>Knotworking</a:t>
            </a:r>
            <a:endParaRPr kumimoji="1" lang="ja-JP" altLang="en-US" dirty="0"/>
          </a:p>
        </p:txBody>
      </p:sp>
      <p:sp>
        <p:nvSpPr>
          <p:cNvPr id="3" name="コンテンツ プレースホルダー 2">
            <a:extLst>
              <a:ext uri="{FF2B5EF4-FFF2-40B4-BE49-F238E27FC236}">
                <a16:creationId xmlns:a16="http://schemas.microsoft.com/office/drawing/2014/main" id="{99EA7E5C-9C80-2888-48BE-60574E0C5567}"/>
              </a:ext>
            </a:extLst>
          </p:cNvPr>
          <p:cNvSpPr>
            <a:spLocks noGrp="1"/>
          </p:cNvSpPr>
          <p:nvPr>
            <p:ph idx="1"/>
          </p:nvPr>
        </p:nvSpPr>
        <p:spPr>
          <a:xfrm>
            <a:off x="838200" y="1062183"/>
            <a:ext cx="10515600" cy="1858438"/>
          </a:xfrm>
          <a:solidFill>
            <a:schemeClr val="bg1">
              <a:lumMod val="85000"/>
            </a:schemeClr>
          </a:solidFill>
        </p:spPr>
        <p:txBody>
          <a:bodyPr lIns="288000" tIns="288000" rIns="288000" bIns="288000">
            <a:normAutofit/>
          </a:bodyPr>
          <a:lstStyle/>
          <a:p>
            <a:pPr marL="0" indent="0">
              <a:buNone/>
            </a:pPr>
            <a:r>
              <a:rPr lang="en-US" altLang="ja-JP" b="1" dirty="0" err="1"/>
              <a:t>Knotworking</a:t>
            </a:r>
            <a:r>
              <a:rPr lang="en-US" altLang="ja-JP" b="1" dirty="0"/>
              <a:t> is a collaborative performance in the field of practice, resembling an 'improvised orchestration’.</a:t>
            </a:r>
          </a:p>
          <a:p>
            <a:pPr marL="0" indent="0" algn="r">
              <a:buNone/>
            </a:pPr>
            <a:r>
              <a:rPr lang="en-US" altLang="ja-JP" sz="1800" dirty="0" err="1"/>
              <a:t>Yamazumi</a:t>
            </a:r>
            <a:r>
              <a:rPr lang="en-US" altLang="ja-JP" sz="1800" dirty="0"/>
              <a:t> (2008)</a:t>
            </a:r>
          </a:p>
        </p:txBody>
      </p:sp>
      <p:sp>
        <p:nvSpPr>
          <p:cNvPr id="25" name="コンテンツ プレースホルダー 2">
            <a:extLst>
              <a:ext uri="{FF2B5EF4-FFF2-40B4-BE49-F238E27FC236}">
                <a16:creationId xmlns:a16="http://schemas.microsoft.com/office/drawing/2014/main" id="{145D17C9-0E26-6E5C-9B05-EDD1BE1D4EC2}"/>
              </a:ext>
            </a:extLst>
          </p:cNvPr>
          <p:cNvSpPr txBox="1">
            <a:spLocks/>
          </p:cNvSpPr>
          <p:nvPr/>
        </p:nvSpPr>
        <p:spPr>
          <a:xfrm>
            <a:off x="838200" y="3063922"/>
            <a:ext cx="10515600" cy="3113041"/>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en-US" altLang="ja-JP" b="1" dirty="0"/>
              <a:t>The individual's own activity system</a:t>
            </a:r>
            <a:endParaRPr lang="en-US" altLang="ja-JP" sz="4000" b="1" dirty="0"/>
          </a:p>
          <a:p>
            <a:r>
              <a:rPr lang="en-US" altLang="ja-JP" dirty="0"/>
              <a:t>To reflectively recognize the activity system that underlies one's existence and the self that is affected by that system</a:t>
            </a:r>
          </a:p>
          <a:p>
            <a:r>
              <a:rPr lang="en-US" altLang="ja-JP" dirty="0"/>
              <a:t>To resonate with the underlying activity systems of others through activity, and to make others resonate with one's own underlying activity system</a:t>
            </a:r>
          </a:p>
          <a:p>
            <a:r>
              <a:rPr lang="en-US" altLang="ja-JP" dirty="0"/>
              <a:t>The core motivation that creates the knots of </a:t>
            </a:r>
            <a:r>
              <a:rPr lang="en-US" altLang="ja-JP" dirty="0" err="1"/>
              <a:t>knotworking</a:t>
            </a:r>
            <a:endParaRPr lang="en-US" altLang="ja-JP" dirty="0"/>
          </a:p>
        </p:txBody>
      </p:sp>
    </p:spTree>
    <p:extLst>
      <p:ext uri="{BB962C8B-B14F-4D97-AF65-F5344CB8AC3E}">
        <p14:creationId xmlns:p14="http://schemas.microsoft.com/office/powerpoint/2010/main" val="39861175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C83692-2F44-CE16-762B-4FB53A9A216F}"/>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E44F0529-DC55-5C18-832E-9F23C4944EBB}"/>
              </a:ext>
            </a:extLst>
          </p:cNvPr>
          <p:cNvSpPr>
            <a:spLocks noGrp="1"/>
          </p:cNvSpPr>
          <p:nvPr>
            <p:ph type="title"/>
          </p:nvPr>
        </p:nvSpPr>
        <p:spPr/>
        <p:txBody>
          <a:bodyPr>
            <a:normAutofit fontScale="90000"/>
          </a:bodyPr>
          <a:lstStyle/>
          <a:p>
            <a:r>
              <a:rPr lang="en-US" altLang="ja-JP" dirty="0"/>
              <a:t>Co-resonating Activity Systems and </a:t>
            </a:r>
            <a:r>
              <a:rPr lang="en-US" altLang="ja-JP" dirty="0" err="1"/>
              <a:t>Knotworking</a:t>
            </a:r>
            <a:endParaRPr kumimoji="1" lang="ja-JP" altLang="en-US" dirty="0"/>
          </a:p>
        </p:txBody>
      </p:sp>
      <p:sp>
        <p:nvSpPr>
          <p:cNvPr id="3" name="コンテンツ プレースホルダー 2">
            <a:extLst>
              <a:ext uri="{FF2B5EF4-FFF2-40B4-BE49-F238E27FC236}">
                <a16:creationId xmlns:a16="http://schemas.microsoft.com/office/drawing/2014/main" id="{05992C1B-89E2-86FF-8F61-64695F93A07C}"/>
              </a:ext>
            </a:extLst>
          </p:cNvPr>
          <p:cNvSpPr>
            <a:spLocks noGrp="1"/>
          </p:cNvSpPr>
          <p:nvPr>
            <p:ph idx="1"/>
          </p:nvPr>
        </p:nvSpPr>
        <p:spPr/>
        <p:txBody>
          <a:bodyPr/>
          <a:lstStyle/>
          <a:p>
            <a:pPr marL="0" indent="0">
              <a:buNone/>
            </a:pPr>
            <a:r>
              <a:rPr lang="en-US" altLang="ja-JP" sz="4000" b="1" dirty="0" err="1"/>
              <a:t>Consept</a:t>
            </a:r>
            <a:r>
              <a:rPr lang="en-US" altLang="ja-JP" sz="4000" b="1" dirty="0"/>
              <a:t> image: Co-resonating activity systems</a:t>
            </a:r>
            <a:endParaRPr lang="en-US" altLang="ja-JP" sz="4000" dirty="0"/>
          </a:p>
          <a:p>
            <a:r>
              <a:rPr lang="en-US" altLang="ja-JP" dirty="0"/>
              <a:t>Teacher A influenced students' career path changes through inquiry activities, leveraging her own experiences, and consequently deepened her confidence in her educational methodology as a result of those successful outcomes</a:t>
            </a:r>
          </a:p>
        </p:txBody>
      </p:sp>
      <p:sp>
        <p:nvSpPr>
          <p:cNvPr id="5" name="楕円 4">
            <a:extLst>
              <a:ext uri="{FF2B5EF4-FFF2-40B4-BE49-F238E27FC236}">
                <a16:creationId xmlns:a16="http://schemas.microsoft.com/office/drawing/2014/main" id="{F0757667-8CD2-CD8F-9D16-2026AAF522E5}"/>
              </a:ext>
            </a:extLst>
          </p:cNvPr>
          <p:cNvSpPr/>
          <p:nvPr/>
        </p:nvSpPr>
        <p:spPr>
          <a:xfrm>
            <a:off x="4553484" y="3682715"/>
            <a:ext cx="2632012" cy="2632012"/>
          </a:xfrm>
          <a:prstGeom prst="ellipse">
            <a:avLst/>
          </a:prstGeom>
          <a:solidFill>
            <a:srgbClr val="BEEEF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 name="楕円 5">
            <a:extLst>
              <a:ext uri="{FF2B5EF4-FFF2-40B4-BE49-F238E27FC236}">
                <a16:creationId xmlns:a16="http://schemas.microsoft.com/office/drawing/2014/main" id="{EF1B0B71-AB4C-9292-9E31-26FB1E81C935}"/>
              </a:ext>
            </a:extLst>
          </p:cNvPr>
          <p:cNvSpPr/>
          <p:nvPr/>
        </p:nvSpPr>
        <p:spPr>
          <a:xfrm>
            <a:off x="4885866" y="4015097"/>
            <a:ext cx="1967248" cy="1967248"/>
          </a:xfrm>
          <a:prstGeom prst="ellipse">
            <a:avLst/>
          </a:prstGeom>
          <a:solidFill>
            <a:srgbClr val="022E5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b="1" dirty="0">
                <a:latin typeface="Times New Roman" panose="02020603050405020304" pitchFamily="18" charset="0"/>
                <a:cs typeface="Times New Roman" panose="02020603050405020304" pitchFamily="18" charset="0"/>
              </a:rPr>
              <a:t>Inquiry</a:t>
            </a:r>
          </a:p>
          <a:p>
            <a:pPr algn="ctr"/>
            <a:r>
              <a:rPr lang="en-US" altLang="ja-JP" b="1" dirty="0">
                <a:latin typeface="Times New Roman" panose="02020603050405020304" pitchFamily="18" charset="0"/>
                <a:cs typeface="Times New Roman" panose="02020603050405020304" pitchFamily="18" charset="0"/>
              </a:rPr>
              <a:t>Colloquium</a:t>
            </a:r>
            <a:endParaRPr kumimoji="1" lang="ja-JP" altLang="en-US" b="1" dirty="0">
              <a:latin typeface="Times New Roman" panose="02020603050405020304" pitchFamily="18" charset="0"/>
              <a:cs typeface="Times New Roman" panose="02020603050405020304" pitchFamily="18" charset="0"/>
            </a:endParaRPr>
          </a:p>
        </p:txBody>
      </p:sp>
      <p:pic>
        <p:nvPicPr>
          <p:cNvPr id="7" name="コンテンツ プレースホルダー 4">
            <a:extLst>
              <a:ext uri="{FF2B5EF4-FFF2-40B4-BE49-F238E27FC236}">
                <a16:creationId xmlns:a16="http://schemas.microsoft.com/office/drawing/2014/main" id="{8A542A32-5139-462A-72E7-23D1C3CFF045}"/>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2216720" y="3630328"/>
            <a:ext cx="2457148" cy="1408258"/>
          </a:xfrm>
          <a:prstGeom prst="rect">
            <a:avLst/>
          </a:prstGeom>
        </p:spPr>
      </p:pic>
      <p:pic>
        <p:nvPicPr>
          <p:cNvPr id="8" name="コンテンツ プレースホルダー 4">
            <a:extLst>
              <a:ext uri="{FF2B5EF4-FFF2-40B4-BE49-F238E27FC236}">
                <a16:creationId xmlns:a16="http://schemas.microsoft.com/office/drawing/2014/main" id="{CB7D34DC-320E-FD7A-9A3E-C1C5B9A004BE}"/>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2216720" y="4998721"/>
            <a:ext cx="2457148" cy="1408258"/>
          </a:xfrm>
          <a:prstGeom prst="rect">
            <a:avLst/>
          </a:prstGeom>
        </p:spPr>
      </p:pic>
      <p:pic>
        <p:nvPicPr>
          <p:cNvPr id="9" name="図 8" descr="グラフィカル ユーザー インターフェイス&#10;&#10;AI 生成コンテンツは誤りを含む可能性があります。">
            <a:extLst>
              <a:ext uri="{FF2B5EF4-FFF2-40B4-BE49-F238E27FC236}">
                <a16:creationId xmlns:a16="http://schemas.microsoft.com/office/drawing/2014/main" id="{C24C1FAB-A711-B2D7-D3F3-9B50D6DCAC7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065112" y="3630328"/>
            <a:ext cx="2457149" cy="1408259"/>
          </a:xfrm>
          <a:prstGeom prst="rect">
            <a:avLst/>
          </a:prstGeom>
        </p:spPr>
      </p:pic>
      <p:pic>
        <p:nvPicPr>
          <p:cNvPr id="10" name="図 9" descr="グラフィカル ユーザー インターフェイス&#10;&#10;AI 生成コンテンツは誤りを含む可能性があります。">
            <a:extLst>
              <a:ext uri="{FF2B5EF4-FFF2-40B4-BE49-F238E27FC236}">
                <a16:creationId xmlns:a16="http://schemas.microsoft.com/office/drawing/2014/main" id="{EEAE0133-663B-D19E-AB49-5B11EC2149D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065112" y="4998721"/>
            <a:ext cx="2457149" cy="1408259"/>
          </a:xfrm>
          <a:prstGeom prst="rect">
            <a:avLst/>
          </a:prstGeom>
        </p:spPr>
      </p:pic>
      <p:sp>
        <p:nvSpPr>
          <p:cNvPr id="11" name="テキスト ボックス 10">
            <a:extLst>
              <a:ext uri="{FF2B5EF4-FFF2-40B4-BE49-F238E27FC236}">
                <a16:creationId xmlns:a16="http://schemas.microsoft.com/office/drawing/2014/main" id="{EA322B44-D69F-6373-92E2-967100B392B9}"/>
              </a:ext>
            </a:extLst>
          </p:cNvPr>
          <p:cNvSpPr txBox="1"/>
          <p:nvPr/>
        </p:nvSpPr>
        <p:spPr>
          <a:xfrm>
            <a:off x="1139301" y="4149791"/>
            <a:ext cx="1296189" cy="369332"/>
          </a:xfrm>
          <a:prstGeom prst="rect">
            <a:avLst/>
          </a:prstGeom>
          <a:solidFill>
            <a:srgbClr val="E6F6FB"/>
          </a:solidFill>
          <a:ln w="12700">
            <a:solidFill>
              <a:srgbClr val="242626"/>
            </a:solidFill>
          </a:ln>
        </p:spPr>
        <p:txBody>
          <a:bodyPr wrap="none" rtlCol="0">
            <a:spAutoFit/>
          </a:bodyPr>
          <a:lstStyle/>
          <a:p>
            <a:r>
              <a:rPr lang="en-US" altLang="ja-JP" b="1" dirty="0">
                <a:latin typeface="Times New Roman" panose="02020603050405020304" pitchFamily="18" charset="0"/>
                <a:cs typeface="Times New Roman" panose="02020603050405020304" pitchFamily="18" charset="0"/>
              </a:rPr>
              <a:t>Researcher</a:t>
            </a:r>
            <a:endParaRPr kumimoji="1" lang="ja-JP" altLang="en-US" b="1" dirty="0">
              <a:latin typeface="Times New Roman" panose="02020603050405020304" pitchFamily="18" charset="0"/>
              <a:cs typeface="Times New Roman" panose="02020603050405020304" pitchFamily="18" charset="0"/>
            </a:endParaRPr>
          </a:p>
        </p:txBody>
      </p:sp>
      <p:sp>
        <p:nvSpPr>
          <p:cNvPr id="12" name="テキスト ボックス 11">
            <a:extLst>
              <a:ext uri="{FF2B5EF4-FFF2-40B4-BE49-F238E27FC236}">
                <a16:creationId xmlns:a16="http://schemas.microsoft.com/office/drawing/2014/main" id="{D5901F0F-1826-148B-A120-B817ACA82063}"/>
              </a:ext>
            </a:extLst>
          </p:cNvPr>
          <p:cNvSpPr txBox="1"/>
          <p:nvPr/>
        </p:nvSpPr>
        <p:spPr>
          <a:xfrm>
            <a:off x="1139300" y="5518184"/>
            <a:ext cx="971420" cy="369332"/>
          </a:xfrm>
          <a:prstGeom prst="rect">
            <a:avLst/>
          </a:prstGeom>
          <a:solidFill>
            <a:srgbClr val="E6F6FB"/>
          </a:solidFill>
          <a:ln w="12700">
            <a:solidFill>
              <a:srgbClr val="242626"/>
            </a:solidFill>
          </a:ln>
        </p:spPr>
        <p:txBody>
          <a:bodyPr wrap="none" rtlCol="0">
            <a:spAutoFit/>
          </a:bodyPr>
          <a:lstStyle/>
          <a:p>
            <a:r>
              <a:rPr lang="en-US" altLang="ja-JP" b="1" dirty="0">
                <a:latin typeface="Times New Roman" panose="02020603050405020304" pitchFamily="18" charset="0"/>
                <a:cs typeface="Times New Roman" panose="02020603050405020304" pitchFamily="18" charset="0"/>
              </a:rPr>
              <a:t>Teacher</a:t>
            </a:r>
            <a:endParaRPr kumimoji="1" lang="ja-JP" altLang="en-US" b="1" dirty="0">
              <a:latin typeface="Times New Roman" panose="02020603050405020304" pitchFamily="18" charset="0"/>
              <a:cs typeface="Times New Roman" panose="02020603050405020304" pitchFamily="18" charset="0"/>
            </a:endParaRPr>
          </a:p>
        </p:txBody>
      </p:sp>
      <p:sp>
        <p:nvSpPr>
          <p:cNvPr id="14" name="テキスト ボックス 13">
            <a:extLst>
              <a:ext uri="{FF2B5EF4-FFF2-40B4-BE49-F238E27FC236}">
                <a16:creationId xmlns:a16="http://schemas.microsoft.com/office/drawing/2014/main" id="{E228632F-1F58-8DDC-E22E-24B2ABC841D0}"/>
              </a:ext>
            </a:extLst>
          </p:cNvPr>
          <p:cNvSpPr txBox="1"/>
          <p:nvPr/>
        </p:nvSpPr>
        <p:spPr>
          <a:xfrm>
            <a:off x="9893408" y="5492266"/>
            <a:ext cx="954108" cy="369332"/>
          </a:xfrm>
          <a:prstGeom prst="rect">
            <a:avLst/>
          </a:prstGeom>
          <a:solidFill>
            <a:srgbClr val="E6F6FB"/>
          </a:solidFill>
          <a:ln w="12700">
            <a:solidFill>
              <a:srgbClr val="242626"/>
            </a:solidFill>
          </a:ln>
        </p:spPr>
        <p:txBody>
          <a:bodyPr wrap="none" rtlCol="0">
            <a:spAutoFit/>
          </a:bodyPr>
          <a:lstStyle/>
          <a:p>
            <a:pPr algn="ctr"/>
            <a:r>
              <a:rPr kumimoji="1" lang="en-US" altLang="ja-JP" b="1" dirty="0">
                <a:latin typeface="Times New Roman" panose="02020603050405020304" pitchFamily="18" charset="0"/>
                <a:cs typeface="Times New Roman" panose="02020603050405020304" pitchFamily="18" charset="0"/>
              </a:rPr>
              <a:t>Student</a:t>
            </a:r>
          </a:p>
        </p:txBody>
      </p:sp>
      <p:sp>
        <p:nvSpPr>
          <p:cNvPr id="15" name="テキスト ボックス 14">
            <a:extLst>
              <a:ext uri="{FF2B5EF4-FFF2-40B4-BE49-F238E27FC236}">
                <a16:creationId xmlns:a16="http://schemas.microsoft.com/office/drawing/2014/main" id="{7BB451FE-4575-B43B-287D-CCC9DBED6582}"/>
              </a:ext>
            </a:extLst>
          </p:cNvPr>
          <p:cNvSpPr txBox="1"/>
          <p:nvPr/>
        </p:nvSpPr>
        <p:spPr>
          <a:xfrm>
            <a:off x="4985198" y="3619572"/>
            <a:ext cx="1768584" cy="369332"/>
          </a:xfrm>
          <a:prstGeom prst="rect">
            <a:avLst/>
          </a:prstGeom>
          <a:noFill/>
        </p:spPr>
        <p:txBody>
          <a:bodyPr wrap="square" rtlCol="0">
            <a:spAutoFit/>
          </a:bodyPr>
          <a:lstStyle/>
          <a:p>
            <a:r>
              <a:rPr lang="en-US" altLang="ja-JP" b="1" dirty="0">
                <a:solidFill>
                  <a:srgbClr val="022E56"/>
                </a:solidFill>
                <a:latin typeface="Times New Roman" panose="02020603050405020304" pitchFamily="18" charset="0"/>
                <a:cs typeface="Times New Roman" panose="02020603050405020304" pitchFamily="18" charset="0"/>
              </a:rPr>
              <a:t>personal matter</a:t>
            </a:r>
          </a:p>
        </p:txBody>
      </p:sp>
      <p:sp>
        <p:nvSpPr>
          <p:cNvPr id="16" name="テキスト ボックス 15">
            <a:extLst>
              <a:ext uri="{FF2B5EF4-FFF2-40B4-BE49-F238E27FC236}">
                <a16:creationId xmlns:a16="http://schemas.microsoft.com/office/drawing/2014/main" id="{7AD1DE86-D206-508B-EE85-DBD8F52B6D79}"/>
              </a:ext>
            </a:extLst>
          </p:cNvPr>
          <p:cNvSpPr txBox="1"/>
          <p:nvPr/>
        </p:nvSpPr>
        <p:spPr>
          <a:xfrm>
            <a:off x="5158434" y="4182868"/>
            <a:ext cx="1476593" cy="369332"/>
          </a:xfrm>
          <a:prstGeom prst="rect">
            <a:avLst/>
          </a:prstGeom>
          <a:noFill/>
        </p:spPr>
        <p:txBody>
          <a:bodyPr wrap="square" rtlCol="0">
            <a:spAutoFit/>
          </a:bodyPr>
          <a:lstStyle/>
          <a:p>
            <a:r>
              <a:rPr lang="en-US" altLang="ja-JP" b="1" dirty="0">
                <a:solidFill>
                  <a:schemeClr val="bg1"/>
                </a:solidFill>
                <a:latin typeface="Times New Roman" panose="02020603050405020304" pitchFamily="18" charset="0"/>
                <a:cs typeface="Times New Roman" panose="02020603050405020304" pitchFamily="18" charset="0"/>
              </a:rPr>
              <a:t>Social Issues</a:t>
            </a:r>
          </a:p>
        </p:txBody>
      </p:sp>
      <p:sp>
        <p:nvSpPr>
          <p:cNvPr id="4" name="テキスト ボックス 3">
            <a:extLst>
              <a:ext uri="{FF2B5EF4-FFF2-40B4-BE49-F238E27FC236}">
                <a16:creationId xmlns:a16="http://schemas.microsoft.com/office/drawing/2014/main" id="{E4E6FA11-A870-7651-DA10-1620672FC27B}"/>
              </a:ext>
            </a:extLst>
          </p:cNvPr>
          <p:cNvSpPr txBox="1"/>
          <p:nvPr/>
        </p:nvSpPr>
        <p:spPr>
          <a:xfrm>
            <a:off x="838200" y="3429000"/>
            <a:ext cx="3647152" cy="369332"/>
          </a:xfrm>
          <a:prstGeom prst="rect">
            <a:avLst/>
          </a:prstGeom>
          <a:noFill/>
        </p:spPr>
        <p:txBody>
          <a:bodyPr wrap="none" rtlCol="0">
            <a:spAutoFit/>
          </a:bodyPr>
          <a:lstStyle/>
          <a:p>
            <a:r>
              <a:rPr lang="en-US" altLang="ja-JP" b="1" dirty="0">
                <a:latin typeface="Times New Roman" panose="02020603050405020304" pitchFamily="18" charset="0"/>
                <a:cs typeface="Times New Roman" panose="02020603050405020304" pitchFamily="18" charset="0"/>
              </a:rPr>
              <a:t>Example of an Inquiry Colloquium</a:t>
            </a:r>
            <a:endParaRPr kumimoji="1" lang="ja-JP" altLang="en-US" b="1" dirty="0">
              <a:latin typeface="Times New Roman" panose="02020603050405020304" pitchFamily="18" charset="0"/>
              <a:cs typeface="Times New Roman" panose="02020603050405020304" pitchFamily="18" charset="0"/>
            </a:endParaRPr>
          </a:p>
        </p:txBody>
      </p:sp>
      <p:sp>
        <p:nvSpPr>
          <p:cNvPr id="17" name="テキスト ボックス 16">
            <a:extLst>
              <a:ext uri="{FF2B5EF4-FFF2-40B4-BE49-F238E27FC236}">
                <a16:creationId xmlns:a16="http://schemas.microsoft.com/office/drawing/2014/main" id="{6946F586-DAD5-6AD4-20F1-116FED21D665}"/>
              </a:ext>
            </a:extLst>
          </p:cNvPr>
          <p:cNvSpPr txBox="1"/>
          <p:nvPr/>
        </p:nvSpPr>
        <p:spPr>
          <a:xfrm>
            <a:off x="9688224" y="3905869"/>
            <a:ext cx="1364476" cy="923330"/>
          </a:xfrm>
          <a:prstGeom prst="rect">
            <a:avLst/>
          </a:prstGeom>
          <a:solidFill>
            <a:srgbClr val="E6F6FB"/>
          </a:solidFill>
          <a:ln w="12700">
            <a:solidFill>
              <a:srgbClr val="242626"/>
            </a:solidFill>
          </a:ln>
        </p:spPr>
        <p:txBody>
          <a:bodyPr wrap="none" rtlCol="0">
            <a:spAutoFit/>
          </a:bodyPr>
          <a:lstStyle/>
          <a:p>
            <a:pPr algn="ctr"/>
            <a:r>
              <a:rPr kumimoji="1" lang="en-US" altLang="ja-JP" b="1" dirty="0">
                <a:latin typeface="Times New Roman" panose="02020603050405020304" pitchFamily="18" charset="0"/>
                <a:cs typeface="Times New Roman" panose="02020603050405020304" pitchFamily="18" charset="0"/>
              </a:rPr>
              <a:t>Local</a:t>
            </a:r>
          </a:p>
          <a:p>
            <a:pPr algn="ctr"/>
            <a:r>
              <a:rPr lang="en-US" altLang="ja-JP" b="1" dirty="0">
                <a:latin typeface="Times New Roman" panose="02020603050405020304" pitchFamily="18" charset="0"/>
                <a:cs typeface="Times New Roman" panose="02020603050405020304" pitchFamily="18" charset="0"/>
              </a:rPr>
              <a:t>Community</a:t>
            </a:r>
          </a:p>
          <a:p>
            <a:pPr algn="ctr"/>
            <a:r>
              <a:rPr kumimoji="1" lang="en-US" altLang="ja-JP" b="1" dirty="0">
                <a:latin typeface="Times New Roman" panose="02020603050405020304" pitchFamily="18" charset="0"/>
                <a:cs typeface="Times New Roman" panose="02020603050405020304" pitchFamily="18" charset="0"/>
              </a:rPr>
              <a:t>member</a:t>
            </a:r>
            <a:endParaRPr kumimoji="1" lang="ja-JP" altLang="en-US"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501639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BC80CA-6C3F-3897-BC17-9678FD2C8BCC}"/>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0658D0B1-45B8-CC4A-68DC-FC9059282904}"/>
              </a:ext>
            </a:extLst>
          </p:cNvPr>
          <p:cNvSpPr>
            <a:spLocks noGrp="1"/>
          </p:cNvSpPr>
          <p:nvPr>
            <p:ph type="title"/>
          </p:nvPr>
        </p:nvSpPr>
        <p:spPr/>
        <p:txBody>
          <a:bodyPr>
            <a:normAutofit fontScale="90000"/>
          </a:bodyPr>
          <a:lstStyle/>
          <a:p>
            <a:r>
              <a:rPr lang="en-US" altLang="ja-JP" dirty="0"/>
              <a:t>Co-resonating Activity Systems and </a:t>
            </a:r>
            <a:r>
              <a:rPr lang="en-US" altLang="ja-JP" dirty="0" err="1"/>
              <a:t>Knotworking</a:t>
            </a:r>
            <a:endParaRPr kumimoji="1" lang="ja-JP" altLang="en-US" dirty="0"/>
          </a:p>
        </p:txBody>
      </p:sp>
      <p:sp>
        <p:nvSpPr>
          <p:cNvPr id="3" name="コンテンツ プレースホルダー 2">
            <a:extLst>
              <a:ext uri="{FF2B5EF4-FFF2-40B4-BE49-F238E27FC236}">
                <a16:creationId xmlns:a16="http://schemas.microsoft.com/office/drawing/2014/main" id="{4F450B2F-9209-A40F-F0E9-1658E9367D9F}"/>
              </a:ext>
            </a:extLst>
          </p:cNvPr>
          <p:cNvSpPr>
            <a:spLocks noGrp="1"/>
          </p:cNvSpPr>
          <p:nvPr>
            <p:ph idx="1"/>
          </p:nvPr>
        </p:nvSpPr>
        <p:spPr/>
        <p:txBody>
          <a:bodyPr/>
          <a:lstStyle/>
          <a:p>
            <a:pPr marL="0" indent="0">
              <a:buNone/>
            </a:pPr>
            <a:r>
              <a:rPr lang="en-US" altLang="ja-JP" sz="4000" b="1" dirty="0" err="1"/>
              <a:t>Consept</a:t>
            </a:r>
            <a:r>
              <a:rPr lang="en-US" altLang="ja-JP" sz="4000" b="1" dirty="0"/>
              <a:t> image: Co-resonating activity systems</a:t>
            </a:r>
            <a:endParaRPr lang="en-US" altLang="ja-JP" sz="4000" dirty="0"/>
          </a:p>
          <a:p>
            <a:r>
              <a:rPr lang="en-US" altLang="ja-JP" dirty="0"/>
              <a:t>Teacher A influenced students' career path changes through inquiry activities, leveraging her own experiences, and consequently deepened her confidence in her educational methodology as a result of those successful outcomes</a:t>
            </a:r>
          </a:p>
        </p:txBody>
      </p:sp>
      <p:sp>
        <p:nvSpPr>
          <p:cNvPr id="5" name="楕円 4">
            <a:extLst>
              <a:ext uri="{FF2B5EF4-FFF2-40B4-BE49-F238E27FC236}">
                <a16:creationId xmlns:a16="http://schemas.microsoft.com/office/drawing/2014/main" id="{B22EFC25-187B-35DC-A294-097C9F5E18B0}"/>
              </a:ext>
            </a:extLst>
          </p:cNvPr>
          <p:cNvSpPr/>
          <p:nvPr/>
        </p:nvSpPr>
        <p:spPr>
          <a:xfrm>
            <a:off x="4553484" y="3682715"/>
            <a:ext cx="2632012" cy="2632012"/>
          </a:xfrm>
          <a:prstGeom prst="ellipse">
            <a:avLst/>
          </a:prstGeom>
          <a:solidFill>
            <a:srgbClr val="BEEEF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 name="楕円 5">
            <a:extLst>
              <a:ext uri="{FF2B5EF4-FFF2-40B4-BE49-F238E27FC236}">
                <a16:creationId xmlns:a16="http://schemas.microsoft.com/office/drawing/2014/main" id="{557AE95F-B309-F0B3-32C9-B5ECABB79D4B}"/>
              </a:ext>
            </a:extLst>
          </p:cNvPr>
          <p:cNvSpPr/>
          <p:nvPr/>
        </p:nvSpPr>
        <p:spPr>
          <a:xfrm>
            <a:off x="4885866" y="4015097"/>
            <a:ext cx="1967248" cy="1967248"/>
          </a:xfrm>
          <a:prstGeom prst="ellipse">
            <a:avLst/>
          </a:prstGeom>
          <a:solidFill>
            <a:srgbClr val="022E5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b="1" dirty="0">
                <a:latin typeface="Times New Roman" panose="02020603050405020304" pitchFamily="18" charset="0"/>
                <a:cs typeface="Times New Roman" panose="02020603050405020304" pitchFamily="18" charset="0"/>
              </a:rPr>
              <a:t>Inquiry</a:t>
            </a:r>
          </a:p>
          <a:p>
            <a:pPr algn="ctr"/>
            <a:r>
              <a:rPr lang="en-US" altLang="ja-JP" b="1" dirty="0">
                <a:latin typeface="Times New Roman" panose="02020603050405020304" pitchFamily="18" charset="0"/>
                <a:cs typeface="Times New Roman" panose="02020603050405020304" pitchFamily="18" charset="0"/>
              </a:rPr>
              <a:t>Colloquium</a:t>
            </a:r>
            <a:endParaRPr kumimoji="1" lang="ja-JP" altLang="en-US" b="1" dirty="0">
              <a:latin typeface="Times New Roman" panose="02020603050405020304" pitchFamily="18" charset="0"/>
              <a:cs typeface="Times New Roman" panose="02020603050405020304" pitchFamily="18" charset="0"/>
            </a:endParaRPr>
          </a:p>
        </p:txBody>
      </p:sp>
      <p:pic>
        <p:nvPicPr>
          <p:cNvPr id="7" name="コンテンツ プレースホルダー 4">
            <a:extLst>
              <a:ext uri="{FF2B5EF4-FFF2-40B4-BE49-F238E27FC236}">
                <a16:creationId xmlns:a16="http://schemas.microsoft.com/office/drawing/2014/main" id="{509663F1-0F59-EE00-2DDA-296C3D670567}"/>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2216720" y="3630328"/>
            <a:ext cx="2457148" cy="1408258"/>
          </a:xfrm>
          <a:prstGeom prst="rect">
            <a:avLst/>
          </a:prstGeom>
        </p:spPr>
      </p:pic>
      <p:pic>
        <p:nvPicPr>
          <p:cNvPr id="8" name="コンテンツ プレースホルダー 4">
            <a:extLst>
              <a:ext uri="{FF2B5EF4-FFF2-40B4-BE49-F238E27FC236}">
                <a16:creationId xmlns:a16="http://schemas.microsoft.com/office/drawing/2014/main" id="{69F35891-36E7-6AAB-6A51-1321D20E2145}"/>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2216720" y="4998721"/>
            <a:ext cx="2457148" cy="1408258"/>
          </a:xfrm>
          <a:prstGeom prst="rect">
            <a:avLst/>
          </a:prstGeom>
        </p:spPr>
      </p:pic>
      <p:pic>
        <p:nvPicPr>
          <p:cNvPr id="9" name="図 8" descr="グラフィカル ユーザー インターフェイス&#10;&#10;AI 生成コンテンツは誤りを含む可能性があります。">
            <a:extLst>
              <a:ext uri="{FF2B5EF4-FFF2-40B4-BE49-F238E27FC236}">
                <a16:creationId xmlns:a16="http://schemas.microsoft.com/office/drawing/2014/main" id="{ACC3AD41-796A-A046-76EC-DD3001A6B51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065112" y="3630328"/>
            <a:ext cx="2457149" cy="1408259"/>
          </a:xfrm>
          <a:prstGeom prst="rect">
            <a:avLst/>
          </a:prstGeom>
        </p:spPr>
      </p:pic>
      <p:pic>
        <p:nvPicPr>
          <p:cNvPr id="10" name="図 9" descr="グラフィカル ユーザー インターフェイス&#10;&#10;AI 生成コンテンツは誤りを含む可能性があります。">
            <a:extLst>
              <a:ext uri="{FF2B5EF4-FFF2-40B4-BE49-F238E27FC236}">
                <a16:creationId xmlns:a16="http://schemas.microsoft.com/office/drawing/2014/main" id="{43999406-3FA4-CDB8-C1CD-053713591C9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065112" y="4998721"/>
            <a:ext cx="2457149" cy="1408259"/>
          </a:xfrm>
          <a:prstGeom prst="rect">
            <a:avLst/>
          </a:prstGeom>
        </p:spPr>
      </p:pic>
      <p:sp>
        <p:nvSpPr>
          <p:cNvPr id="11" name="テキスト ボックス 10">
            <a:extLst>
              <a:ext uri="{FF2B5EF4-FFF2-40B4-BE49-F238E27FC236}">
                <a16:creationId xmlns:a16="http://schemas.microsoft.com/office/drawing/2014/main" id="{674F1C0C-A1E1-405F-94C3-6D4BF63A7AAB}"/>
              </a:ext>
            </a:extLst>
          </p:cNvPr>
          <p:cNvSpPr txBox="1"/>
          <p:nvPr/>
        </p:nvSpPr>
        <p:spPr>
          <a:xfrm>
            <a:off x="1139301" y="4149791"/>
            <a:ext cx="1296189" cy="369332"/>
          </a:xfrm>
          <a:prstGeom prst="rect">
            <a:avLst/>
          </a:prstGeom>
          <a:solidFill>
            <a:srgbClr val="E6F6FB"/>
          </a:solidFill>
          <a:ln w="12700">
            <a:solidFill>
              <a:srgbClr val="242626"/>
            </a:solidFill>
          </a:ln>
        </p:spPr>
        <p:txBody>
          <a:bodyPr wrap="none" rtlCol="0">
            <a:spAutoFit/>
          </a:bodyPr>
          <a:lstStyle/>
          <a:p>
            <a:r>
              <a:rPr lang="en-US" altLang="ja-JP" b="1" dirty="0">
                <a:latin typeface="Times New Roman" panose="02020603050405020304" pitchFamily="18" charset="0"/>
                <a:cs typeface="Times New Roman" panose="02020603050405020304" pitchFamily="18" charset="0"/>
              </a:rPr>
              <a:t>Researcher</a:t>
            </a:r>
            <a:endParaRPr kumimoji="1" lang="ja-JP" altLang="en-US" b="1" dirty="0">
              <a:latin typeface="Times New Roman" panose="02020603050405020304" pitchFamily="18" charset="0"/>
              <a:cs typeface="Times New Roman" panose="02020603050405020304" pitchFamily="18" charset="0"/>
            </a:endParaRPr>
          </a:p>
        </p:txBody>
      </p:sp>
      <p:sp>
        <p:nvSpPr>
          <p:cNvPr id="12" name="テキスト ボックス 11">
            <a:extLst>
              <a:ext uri="{FF2B5EF4-FFF2-40B4-BE49-F238E27FC236}">
                <a16:creationId xmlns:a16="http://schemas.microsoft.com/office/drawing/2014/main" id="{99461CC4-C4AA-4FFD-C910-3FDD0C211BA8}"/>
              </a:ext>
            </a:extLst>
          </p:cNvPr>
          <p:cNvSpPr txBox="1"/>
          <p:nvPr/>
        </p:nvSpPr>
        <p:spPr>
          <a:xfrm>
            <a:off x="1139300" y="5518184"/>
            <a:ext cx="971420" cy="369332"/>
          </a:xfrm>
          <a:prstGeom prst="rect">
            <a:avLst/>
          </a:prstGeom>
          <a:solidFill>
            <a:srgbClr val="E6F6FB"/>
          </a:solidFill>
          <a:ln w="12700">
            <a:solidFill>
              <a:srgbClr val="242626"/>
            </a:solidFill>
          </a:ln>
        </p:spPr>
        <p:txBody>
          <a:bodyPr wrap="none" rtlCol="0">
            <a:spAutoFit/>
          </a:bodyPr>
          <a:lstStyle/>
          <a:p>
            <a:r>
              <a:rPr lang="en-US" altLang="ja-JP" b="1" dirty="0">
                <a:latin typeface="Times New Roman" panose="02020603050405020304" pitchFamily="18" charset="0"/>
                <a:cs typeface="Times New Roman" panose="02020603050405020304" pitchFamily="18" charset="0"/>
              </a:rPr>
              <a:t>Teacher</a:t>
            </a:r>
            <a:endParaRPr kumimoji="1" lang="ja-JP" altLang="en-US" b="1" dirty="0">
              <a:latin typeface="Times New Roman" panose="02020603050405020304" pitchFamily="18" charset="0"/>
              <a:cs typeface="Times New Roman" panose="02020603050405020304" pitchFamily="18" charset="0"/>
            </a:endParaRPr>
          </a:p>
        </p:txBody>
      </p:sp>
      <p:sp>
        <p:nvSpPr>
          <p:cNvPr id="13" name="テキスト ボックス 12">
            <a:extLst>
              <a:ext uri="{FF2B5EF4-FFF2-40B4-BE49-F238E27FC236}">
                <a16:creationId xmlns:a16="http://schemas.microsoft.com/office/drawing/2014/main" id="{E4CF5064-78E8-35BB-6556-347BCCB37B1E}"/>
              </a:ext>
            </a:extLst>
          </p:cNvPr>
          <p:cNvSpPr txBox="1"/>
          <p:nvPr/>
        </p:nvSpPr>
        <p:spPr>
          <a:xfrm>
            <a:off x="9688224" y="3905869"/>
            <a:ext cx="1364476" cy="923330"/>
          </a:xfrm>
          <a:prstGeom prst="rect">
            <a:avLst/>
          </a:prstGeom>
          <a:solidFill>
            <a:srgbClr val="E6F6FB"/>
          </a:solidFill>
          <a:ln w="12700">
            <a:solidFill>
              <a:srgbClr val="242626"/>
            </a:solidFill>
          </a:ln>
        </p:spPr>
        <p:txBody>
          <a:bodyPr wrap="none" rtlCol="0">
            <a:spAutoFit/>
          </a:bodyPr>
          <a:lstStyle/>
          <a:p>
            <a:pPr algn="ctr"/>
            <a:r>
              <a:rPr kumimoji="1" lang="en-US" altLang="ja-JP" b="1" dirty="0">
                <a:latin typeface="Times New Roman" panose="02020603050405020304" pitchFamily="18" charset="0"/>
                <a:cs typeface="Times New Roman" panose="02020603050405020304" pitchFamily="18" charset="0"/>
              </a:rPr>
              <a:t>Local</a:t>
            </a:r>
          </a:p>
          <a:p>
            <a:pPr algn="ctr"/>
            <a:r>
              <a:rPr lang="en-US" altLang="ja-JP" b="1" dirty="0">
                <a:latin typeface="Times New Roman" panose="02020603050405020304" pitchFamily="18" charset="0"/>
                <a:cs typeface="Times New Roman" panose="02020603050405020304" pitchFamily="18" charset="0"/>
              </a:rPr>
              <a:t>Community</a:t>
            </a:r>
          </a:p>
          <a:p>
            <a:pPr algn="ctr"/>
            <a:r>
              <a:rPr kumimoji="1" lang="en-US" altLang="ja-JP" b="1" dirty="0">
                <a:latin typeface="Times New Roman" panose="02020603050405020304" pitchFamily="18" charset="0"/>
                <a:cs typeface="Times New Roman" panose="02020603050405020304" pitchFamily="18" charset="0"/>
              </a:rPr>
              <a:t>member</a:t>
            </a:r>
            <a:endParaRPr kumimoji="1" lang="ja-JP" altLang="en-US" b="1" dirty="0">
              <a:latin typeface="Times New Roman" panose="02020603050405020304" pitchFamily="18" charset="0"/>
              <a:cs typeface="Times New Roman" panose="02020603050405020304" pitchFamily="18" charset="0"/>
            </a:endParaRPr>
          </a:p>
        </p:txBody>
      </p:sp>
      <p:sp>
        <p:nvSpPr>
          <p:cNvPr id="14" name="テキスト ボックス 13">
            <a:extLst>
              <a:ext uri="{FF2B5EF4-FFF2-40B4-BE49-F238E27FC236}">
                <a16:creationId xmlns:a16="http://schemas.microsoft.com/office/drawing/2014/main" id="{F941039F-9022-A5D0-879F-B53058E50A78}"/>
              </a:ext>
            </a:extLst>
          </p:cNvPr>
          <p:cNvSpPr txBox="1"/>
          <p:nvPr/>
        </p:nvSpPr>
        <p:spPr>
          <a:xfrm>
            <a:off x="9893408" y="5492266"/>
            <a:ext cx="954108" cy="369332"/>
          </a:xfrm>
          <a:prstGeom prst="rect">
            <a:avLst/>
          </a:prstGeom>
          <a:solidFill>
            <a:srgbClr val="E6F6FB"/>
          </a:solidFill>
          <a:ln w="12700">
            <a:solidFill>
              <a:srgbClr val="242626"/>
            </a:solidFill>
          </a:ln>
        </p:spPr>
        <p:txBody>
          <a:bodyPr wrap="none" rtlCol="0">
            <a:spAutoFit/>
          </a:bodyPr>
          <a:lstStyle/>
          <a:p>
            <a:pPr algn="ctr"/>
            <a:r>
              <a:rPr kumimoji="1" lang="en-US" altLang="ja-JP" b="1" dirty="0">
                <a:latin typeface="Times New Roman" panose="02020603050405020304" pitchFamily="18" charset="0"/>
                <a:cs typeface="Times New Roman" panose="02020603050405020304" pitchFamily="18" charset="0"/>
              </a:rPr>
              <a:t>Student</a:t>
            </a:r>
          </a:p>
        </p:txBody>
      </p:sp>
      <p:sp>
        <p:nvSpPr>
          <p:cNvPr id="15" name="テキスト ボックス 14">
            <a:extLst>
              <a:ext uri="{FF2B5EF4-FFF2-40B4-BE49-F238E27FC236}">
                <a16:creationId xmlns:a16="http://schemas.microsoft.com/office/drawing/2014/main" id="{7FBE387E-2D5B-16F5-3EF3-A8B22D778690}"/>
              </a:ext>
            </a:extLst>
          </p:cNvPr>
          <p:cNvSpPr txBox="1"/>
          <p:nvPr/>
        </p:nvSpPr>
        <p:spPr>
          <a:xfrm>
            <a:off x="4985198" y="3619572"/>
            <a:ext cx="1768584" cy="369332"/>
          </a:xfrm>
          <a:prstGeom prst="rect">
            <a:avLst/>
          </a:prstGeom>
          <a:noFill/>
        </p:spPr>
        <p:txBody>
          <a:bodyPr wrap="square" rtlCol="0">
            <a:spAutoFit/>
          </a:bodyPr>
          <a:lstStyle/>
          <a:p>
            <a:r>
              <a:rPr lang="en-US" altLang="ja-JP" b="1" dirty="0">
                <a:solidFill>
                  <a:srgbClr val="022E56"/>
                </a:solidFill>
                <a:latin typeface="Times New Roman" panose="02020603050405020304" pitchFamily="18" charset="0"/>
                <a:cs typeface="Times New Roman" panose="02020603050405020304" pitchFamily="18" charset="0"/>
              </a:rPr>
              <a:t>personal matter</a:t>
            </a:r>
          </a:p>
        </p:txBody>
      </p:sp>
      <p:sp>
        <p:nvSpPr>
          <p:cNvPr id="16" name="テキスト ボックス 15">
            <a:extLst>
              <a:ext uri="{FF2B5EF4-FFF2-40B4-BE49-F238E27FC236}">
                <a16:creationId xmlns:a16="http://schemas.microsoft.com/office/drawing/2014/main" id="{6FB4A48A-9FA4-4D1D-23BE-11A8DC1EEA26}"/>
              </a:ext>
            </a:extLst>
          </p:cNvPr>
          <p:cNvSpPr txBox="1"/>
          <p:nvPr/>
        </p:nvSpPr>
        <p:spPr>
          <a:xfrm>
            <a:off x="5158434" y="4182868"/>
            <a:ext cx="1476593" cy="369332"/>
          </a:xfrm>
          <a:prstGeom prst="rect">
            <a:avLst/>
          </a:prstGeom>
          <a:noFill/>
        </p:spPr>
        <p:txBody>
          <a:bodyPr wrap="square" rtlCol="0">
            <a:spAutoFit/>
          </a:bodyPr>
          <a:lstStyle/>
          <a:p>
            <a:r>
              <a:rPr lang="en-US" altLang="ja-JP" b="1" dirty="0">
                <a:solidFill>
                  <a:schemeClr val="bg1"/>
                </a:solidFill>
                <a:latin typeface="Times New Roman" panose="02020603050405020304" pitchFamily="18" charset="0"/>
                <a:cs typeface="Times New Roman" panose="02020603050405020304" pitchFamily="18" charset="0"/>
              </a:rPr>
              <a:t>Social Issues</a:t>
            </a:r>
          </a:p>
        </p:txBody>
      </p:sp>
      <p:sp>
        <p:nvSpPr>
          <p:cNvPr id="26" name="テキスト ボックス 25">
            <a:extLst>
              <a:ext uri="{FF2B5EF4-FFF2-40B4-BE49-F238E27FC236}">
                <a16:creationId xmlns:a16="http://schemas.microsoft.com/office/drawing/2014/main" id="{3CD3547E-20E3-5FA9-206E-4CEA1F61AD5D}"/>
              </a:ext>
            </a:extLst>
          </p:cNvPr>
          <p:cNvSpPr txBox="1"/>
          <p:nvPr/>
        </p:nvSpPr>
        <p:spPr>
          <a:xfrm>
            <a:off x="838200" y="3429000"/>
            <a:ext cx="3647152" cy="369332"/>
          </a:xfrm>
          <a:prstGeom prst="rect">
            <a:avLst/>
          </a:prstGeom>
          <a:noFill/>
        </p:spPr>
        <p:txBody>
          <a:bodyPr wrap="none" rtlCol="0">
            <a:spAutoFit/>
          </a:bodyPr>
          <a:lstStyle/>
          <a:p>
            <a:r>
              <a:rPr lang="en-US" altLang="ja-JP" b="1" dirty="0">
                <a:latin typeface="Times New Roman" panose="02020603050405020304" pitchFamily="18" charset="0"/>
                <a:cs typeface="Times New Roman" panose="02020603050405020304" pitchFamily="18" charset="0"/>
              </a:rPr>
              <a:t>Example of an Inquiry Colloquium</a:t>
            </a:r>
            <a:endParaRPr kumimoji="1" lang="ja-JP" altLang="en-US" b="1" dirty="0">
              <a:latin typeface="Times New Roman" panose="02020603050405020304" pitchFamily="18" charset="0"/>
              <a:cs typeface="Times New Roman" panose="02020603050405020304" pitchFamily="18" charset="0"/>
            </a:endParaRPr>
          </a:p>
        </p:txBody>
      </p:sp>
      <p:grpSp>
        <p:nvGrpSpPr>
          <p:cNvPr id="27" name="グループ化 26">
            <a:extLst>
              <a:ext uri="{FF2B5EF4-FFF2-40B4-BE49-F238E27FC236}">
                <a16:creationId xmlns:a16="http://schemas.microsoft.com/office/drawing/2014/main" id="{12546D3B-4C51-C173-9B6E-F1F706B77487}"/>
              </a:ext>
            </a:extLst>
          </p:cNvPr>
          <p:cNvGrpSpPr/>
          <p:nvPr/>
        </p:nvGrpSpPr>
        <p:grpSpPr>
          <a:xfrm rot="16200000">
            <a:off x="6657126" y="4150508"/>
            <a:ext cx="586745" cy="855768"/>
            <a:chOff x="10786280" y="2961559"/>
            <a:chExt cx="586745" cy="855768"/>
          </a:xfrm>
        </p:grpSpPr>
        <p:sp>
          <p:nvSpPr>
            <p:cNvPr id="28" name="アーチ 27">
              <a:extLst>
                <a:ext uri="{FF2B5EF4-FFF2-40B4-BE49-F238E27FC236}">
                  <a16:creationId xmlns:a16="http://schemas.microsoft.com/office/drawing/2014/main" id="{00728268-3D48-1622-939C-1BACC6C4E5CD}"/>
                </a:ext>
              </a:extLst>
            </p:cNvPr>
            <p:cNvSpPr/>
            <p:nvPr/>
          </p:nvSpPr>
          <p:spPr>
            <a:xfrm>
              <a:off x="10945941" y="3562066"/>
              <a:ext cx="267423" cy="255261"/>
            </a:xfrm>
            <a:prstGeom prst="blockArc">
              <a:avLst/>
            </a:prstGeom>
            <a:solidFill>
              <a:srgbClr val="E4772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9" name="アーチ 28">
              <a:extLst>
                <a:ext uri="{FF2B5EF4-FFF2-40B4-BE49-F238E27FC236}">
                  <a16:creationId xmlns:a16="http://schemas.microsoft.com/office/drawing/2014/main" id="{DC6272D0-7133-B0E9-0562-EBF72661680E}"/>
                </a:ext>
              </a:extLst>
            </p:cNvPr>
            <p:cNvSpPr/>
            <p:nvPr/>
          </p:nvSpPr>
          <p:spPr>
            <a:xfrm>
              <a:off x="10866110" y="3338013"/>
              <a:ext cx="427084" cy="407661"/>
            </a:xfrm>
            <a:prstGeom prst="blockArc">
              <a:avLst/>
            </a:prstGeom>
            <a:solidFill>
              <a:srgbClr val="E4772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0" name="アーチ 29">
              <a:extLst>
                <a:ext uri="{FF2B5EF4-FFF2-40B4-BE49-F238E27FC236}">
                  <a16:creationId xmlns:a16="http://schemas.microsoft.com/office/drawing/2014/main" id="{F4272B16-E2F1-DC39-03FF-0533E36FFD01}"/>
                </a:ext>
              </a:extLst>
            </p:cNvPr>
            <p:cNvSpPr/>
            <p:nvPr/>
          </p:nvSpPr>
          <p:spPr>
            <a:xfrm>
              <a:off x="10786280" y="2961559"/>
              <a:ext cx="586745" cy="560061"/>
            </a:xfrm>
            <a:prstGeom prst="blockArc">
              <a:avLst/>
            </a:prstGeom>
            <a:solidFill>
              <a:srgbClr val="E4772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grpSp>
    </p:spTree>
    <p:extLst>
      <p:ext uri="{BB962C8B-B14F-4D97-AF65-F5344CB8AC3E}">
        <p14:creationId xmlns:p14="http://schemas.microsoft.com/office/powerpoint/2010/main" val="31836104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69CEFA-EDB9-9DB6-8C6E-CB00892AC28B}"/>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92852287-197E-589E-72A4-A378E6516B88}"/>
              </a:ext>
            </a:extLst>
          </p:cNvPr>
          <p:cNvSpPr>
            <a:spLocks noGrp="1"/>
          </p:cNvSpPr>
          <p:nvPr>
            <p:ph type="title"/>
          </p:nvPr>
        </p:nvSpPr>
        <p:spPr/>
        <p:txBody>
          <a:bodyPr>
            <a:normAutofit fontScale="90000"/>
          </a:bodyPr>
          <a:lstStyle/>
          <a:p>
            <a:r>
              <a:rPr lang="en-US" altLang="ja-JP" dirty="0"/>
              <a:t>Co-resonating Activity Systems and </a:t>
            </a:r>
            <a:r>
              <a:rPr lang="en-US" altLang="ja-JP" dirty="0" err="1"/>
              <a:t>Knotworking</a:t>
            </a:r>
            <a:endParaRPr kumimoji="1" lang="ja-JP" altLang="en-US" dirty="0"/>
          </a:p>
        </p:txBody>
      </p:sp>
      <p:sp>
        <p:nvSpPr>
          <p:cNvPr id="3" name="コンテンツ プレースホルダー 2">
            <a:extLst>
              <a:ext uri="{FF2B5EF4-FFF2-40B4-BE49-F238E27FC236}">
                <a16:creationId xmlns:a16="http://schemas.microsoft.com/office/drawing/2014/main" id="{9F207245-8CD9-3B45-76F2-AB2D25192DBE}"/>
              </a:ext>
            </a:extLst>
          </p:cNvPr>
          <p:cNvSpPr>
            <a:spLocks noGrp="1"/>
          </p:cNvSpPr>
          <p:nvPr>
            <p:ph idx="1"/>
          </p:nvPr>
        </p:nvSpPr>
        <p:spPr/>
        <p:txBody>
          <a:bodyPr/>
          <a:lstStyle/>
          <a:p>
            <a:pPr marL="0" indent="0">
              <a:buNone/>
            </a:pPr>
            <a:r>
              <a:rPr lang="en-US" altLang="ja-JP" sz="4000" b="1" dirty="0" err="1"/>
              <a:t>Consept</a:t>
            </a:r>
            <a:r>
              <a:rPr lang="en-US" altLang="ja-JP" sz="4000" b="1" dirty="0"/>
              <a:t> image: Co-resonating activity systems</a:t>
            </a:r>
            <a:endParaRPr lang="en-US" altLang="ja-JP" sz="4000" dirty="0"/>
          </a:p>
          <a:p>
            <a:r>
              <a:rPr lang="en-US" altLang="ja-JP" dirty="0"/>
              <a:t>Teacher A influenced students' career path changes through inquiry activities, leveraging her own experiences, and consequently deepened her confidence in her educational methodology as a result of those successful outcomes</a:t>
            </a:r>
          </a:p>
        </p:txBody>
      </p:sp>
      <p:sp>
        <p:nvSpPr>
          <p:cNvPr id="5" name="楕円 4">
            <a:extLst>
              <a:ext uri="{FF2B5EF4-FFF2-40B4-BE49-F238E27FC236}">
                <a16:creationId xmlns:a16="http://schemas.microsoft.com/office/drawing/2014/main" id="{96A5C40C-3637-AA79-731C-598E75C70BDF}"/>
              </a:ext>
            </a:extLst>
          </p:cNvPr>
          <p:cNvSpPr/>
          <p:nvPr/>
        </p:nvSpPr>
        <p:spPr>
          <a:xfrm>
            <a:off x="4553484" y="3682715"/>
            <a:ext cx="2632012" cy="2632012"/>
          </a:xfrm>
          <a:prstGeom prst="ellipse">
            <a:avLst/>
          </a:prstGeom>
          <a:solidFill>
            <a:srgbClr val="BEEEF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 name="楕円 5">
            <a:extLst>
              <a:ext uri="{FF2B5EF4-FFF2-40B4-BE49-F238E27FC236}">
                <a16:creationId xmlns:a16="http://schemas.microsoft.com/office/drawing/2014/main" id="{E08EEE2E-9BB2-F177-135E-6249E71165EE}"/>
              </a:ext>
            </a:extLst>
          </p:cNvPr>
          <p:cNvSpPr/>
          <p:nvPr/>
        </p:nvSpPr>
        <p:spPr>
          <a:xfrm>
            <a:off x="4885866" y="4015097"/>
            <a:ext cx="1967248" cy="1967248"/>
          </a:xfrm>
          <a:prstGeom prst="ellipse">
            <a:avLst/>
          </a:prstGeom>
          <a:solidFill>
            <a:srgbClr val="022E5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b="1" dirty="0">
                <a:latin typeface="Times New Roman" panose="02020603050405020304" pitchFamily="18" charset="0"/>
                <a:cs typeface="Times New Roman" panose="02020603050405020304" pitchFamily="18" charset="0"/>
              </a:rPr>
              <a:t>Inquiry</a:t>
            </a:r>
          </a:p>
          <a:p>
            <a:pPr algn="ctr"/>
            <a:r>
              <a:rPr lang="en-US" altLang="ja-JP" b="1" dirty="0">
                <a:latin typeface="Times New Roman" panose="02020603050405020304" pitchFamily="18" charset="0"/>
                <a:cs typeface="Times New Roman" panose="02020603050405020304" pitchFamily="18" charset="0"/>
              </a:rPr>
              <a:t>Colloquium</a:t>
            </a:r>
            <a:endParaRPr kumimoji="1" lang="ja-JP" altLang="en-US" b="1" dirty="0">
              <a:latin typeface="Times New Roman" panose="02020603050405020304" pitchFamily="18" charset="0"/>
              <a:cs typeface="Times New Roman" panose="02020603050405020304" pitchFamily="18" charset="0"/>
            </a:endParaRPr>
          </a:p>
        </p:txBody>
      </p:sp>
      <p:pic>
        <p:nvPicPr>
          <p:cNvPr id="7" name="コンテンツ プレースホルダー 4">
            <a:extLst>
              <a:ext uri="{FF2B5EF4-FFF2-40B4-BE49-F238E27FC236}">
                <a16:creationId xmlns:a16="http://schemas.microsoft.com/office/drawing/2014/main" id="{C116AD79-B221-4BE1-CE2C-484D2A4A5926}"/>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2216720" y="3630328"/>
            <a:ext cx="2457148" cy="1408258"/>
          </a:xfrm>
          <a:prstGeom prst="rect">
            <a:avLst/>
          </a:prstGeom>
        </p:spPr>
      </p:pic>
      <p:pic>
        <p:nvPicPr>
          <p:cNvPr id="8" name="コンテンツ プレースホルダー 4">
            <a:extLst>
              <a:ext uri="{FF2B5EF4-FFF2-40B4-BE49-F238E27FC236}">
                <a16:creationId xmlns:a16="http://schemas.microsoft.com/office/drawing/2014/main" id="{30A022C5-312C-74E9-056D-C21C47DED4D8}"/>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2216720" y="4998721"/>
            <a:ext cx="2457148" cy="1408258"/>
          </a:xfrm>
          <a:prstGeom prst="rect">
            <a:avLst/>
          </a:prstGeom>
        </p:spPr>
      </p:pic>
      <p:pic>
        <p:nvPicPr>
          <p:cNvPr id="9" name="図 8" descr="グラフィカル ユーザー インターフェイス&#10;&#10;AI 生成コンテンツは誤りを含む可能性があります。">
            <a:extLst>
              <a:ext uri="{FF2B5EF4-FFF2-40B4-BE49-F238E27FC236}">
                <a16:creationId xmlns:a16="http://schemas.microsoft.com/office/drawing/2014/main" id="{5163F8AD-883B-787D-4CBF-DA44C535F85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065112" y="3630328"/>
            <a:ext cx="2457149" cy="1408259"/>
          </a:xfrm>
          <a:prstGeom prst="rect">
            <a:avLst/>
          </a:prstGeom>
        </p:spPr>
      </p:pic>
      <p:pic>
        <p:nvPicPr>
          <p:cNvPr id="10" name="図 9" descr="グラフィカル ユーザー インターフェイス&#10;&#10;AI 生成コンテンツは誤りを含む可能性があります。">
            <a:extLst>
              <a:ext uri="{FF2B5EF4-FFF2-40B4-BE49-F238E27FC236}">
                <a16:creationId xmlns:a16="http://schemas.microsoft.com/office/drawing/2014/main" id="{21CE9E29-C505-9B96-C7DD-B30321DD754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065112" y="4998721"/>
            <a:ext cx="2457149" cy="1408259"/>
          </a:xfrm>
          <a:prstGeom prst="rect">
            <a:avLst/>
          </a:prstGeom>
        </p:spPr>
      </p:pic>
      <p:sp>
        <p:nvSpPr>
          <p:cNvPr id="11" name="テキスト ボックス 10">
            <a:extLst>
              <a:ext uri="{FF2B5EF4-FFF2-40B4-BE49-F238E27FC236}">
                <a16:creationId xmlns:a16="http://schemas.microsoft.com/office/drawing/2014/main" id="{AB08D649-511D-5F18-B0D9-4D28C2C75B8D}"/>
              </a:ext>
            </a:extLst>
          </p:cNvPr>
          <p:cNvSpPr txBox="1"/>
          <p:nvPr/>
        </p:nvSpPr>
        <p:spPr>
          <a:xfrm>
            <a:off x="1139301" y="4149791"/>
            <a:ext cx="1296189" cy="369332"/>
          </a:xfrm>
          <a:prstGeom prst="rect">
            <a:avLst/>
          </a:prstGeom>
          <a:solidFill>
            <a:srgbClr val="E6F6FB"/>
          </a:solidFill>
          <a:ln w="12700">
            <a:solidFill>
              <a:srgbClr val="242626"/>
            </a:solidFill>
          </a:ln>
        </p:spPr>
        <p:txBody>
          <a:bodyPr wrap="none" rtlCol="0">
            <a:spAutoFit/>
          </a:bodyPr>
          <a:lstStyle/>
          <a:p>
            <a:r>
              <a:rPr lang="en-US" altLang="ja-JP" b="1" dirty="0">
                <a:latin typeface="Times New Roman" panose="02020603050405020304" pitchFamily="18" charset="0"/>
                <a:cs typeface="Times New Roman" panose="02020603050405020304" pitchFamily="18" charset="0"/>
              </a:rPr>
              <a:t>Researcher</a:t>
            </a:r>
            <a:endParaRPr kumimoji="1" lang="ja-JP" altLang="en-US" b="1" dirty="0">
              <a:latin typeface="Times New Roman" panose="02020603050405020304" pitchFamily="18" charset="0"/>
              <a:cs typeface="Times New Roman" panose="02020603050405020304" pitchFamily="18" charset="0"/>
            </a:endParaRPr>
          </a:p>
        </p:txBody>
      </p:sp>
      <p:sp>
        <p:nvSpPr>
          <p:cNvPr id="12" name="テキスト ボックス 11">
            <a:extLst>
              <a:ext uri="{FF2B5EF4-FFF2-40B4-BE49-F238E27FC236}">
                <a16:creationId xmlns:a16="http://schemas.microsoft.com/office/drawing/2014/main" id="{D4BCA0E7-7B8C-2EDB-E512-E8B19161BDD7}"/>
              </a:ext>
            </a:extLst>
          </p:cNvPr>
          <p:cNvSpPr txBox="1"/>
          <p:nvPr/>
        </p:nvSpPr>
        <p:spPr>
          <a:xfrm>
            <a:off x="1139300" y="5518184"/>
            <a:ext cx="971420" cy="369332"/>
          </a:xfrm>
          <a:prstGeom prst="rect">
            <a:avLst/>
          </a:prstGeom>
          <a:solidFill>
            <a:srgbClr val="E6F6FB"/>
          </a:solidFill>
          <a:ln w="12700">
            <a:solidFill>
              <a:srgbClr val="242626"/>
            </a:solidFill>
          </a:ln>
        </p:spPr>
        <p:txBody>
          <a:bodyPr wrap="none" rtlCol="0">
            <a:spAutoFit/>
          </a:bodyPr>
          <a:lstStyle/>
          <a:p>
            <a:r>
              <a:rPr lang="en-US" altLang="ja-JP" b="1" dirty="0">
                <a:latin typeface="Times New Roman" panose="02020603050405020304" pitchFamily="18" charset="0"/>
                <a:cs typeface="Times New Roman" panose="02020603050405020304" pitchFamily="18" charset="0"/>
              </a:rPr>
              <a:t>Teacher</a:t>
            </a:r>
            <a:endParaRPr kumimoji="1" lang="ja-JP" altLang="en-US" b="1" dirty="0">
              <a:latin typeface="Times New Roman" panose="02020603050405020304" pitchFamily="18" charset="0"/>
              <a:cs typeface="Times New Roman" panose="02020603050405020304" pitchFamily="18" charset="0"/>
            </a:endParaRPr>
          </a:p>
        </p:txBody>
      </p:sp>
      <p:sp>
        <p:nvSpPr>
          <p:cNvPr id="13" name="テキスト ボックス 12">
            <a:extLst>
              <a:ext uri="{FF2B5EF4-FFF2-40B4-BE49-F238E27FC236}">
                <a16:creationId xmlns:a16="http://schemas.microsoft.com/office/drawing/2014/main" id="{8EFFB1D6-7F47-E80F-A8AD-588026290C55}"/>
              </a:ext>
            </a:extLst>
          </p:cNvPr>
          <p:cNvSpPr txBox="1"/>
          <p:nvPr/>
        </p:nvSpPr>
        <p:spPr>
          <a:xfrm>
            <a:off x="9688224" y="3905869"/>
            <a:ext cx="1364476" cy="923330"/>
          </a:xfrm>
          <a:prstGeom prst="rect">
            <a:avLst/>
          </a:prstGeom>
          <a:solidFill>
            <a:srgbClr val="E6F6FB"/>
          </a:solidFill>
          <a:ln w="12700">
            <a:solidFill>
              <a:srgbClr val="242626"/>
            </a:solidFill>
          </a:ln>
        </p:spPr>
        <p:txBody>
          <a:bodyPr wrap="none" rtlCol="0">
            <a:spAutoFit/>
          </a:bodyPr>
          <a:lstStyle/>
          <a:p>
            <a:pPr algn="ctr"/>
            <a:r>
              <a:rPr kumimoji="1" lang="en-US" altLang="ja-JP" b="1" dirty="0">
                <a:latin typeface="Times New Roman" panose="02020603050405020304" pitchFamily="18" charset="0"/>
                <a:cs typeface="Times New Roman" panose="02020603050405020304" pitchFamily="18" charset="0"/>
              </a:rPr>
              <a:t>Local</a:t>
            </a:r>
          </a:p>
          <a:p>
            <a:pPr algn="ctr"/>
            <a:r>
              <a:rPr lang="en-US" altLang="ja-JP" b="1" dirty="0">
                <a:latin typeface="Times New Roman" panose="02020603050405020304" pitchFamily="18" charset="0"/>
                <a:cs typeface="Times New Roman" panose="02020603050405020304" pitchFamily="18" charset="0"/>
              </a:rPr>
              <a:t>Community</a:t>
            </a:r>
          </a:p>
          <a:p>
            <a:pPr algn="ctr"/>
            <a:r>
              <a:rPr kumimoji="1" lang="en-US" altLang="ja-JP" b="1" dirty="0">
                <a:latin typeface="Times New Roman" panose="02020603050405020304" pitchFamily="18" charset="0"/>
                <a:cs typeface="Times New Roman" panose="02020603050405020304" pitchFamily="18" charset="0"/>
              </a:rPr>
              <a:t>member</a:t>
            </a:r>
            <a:endParaRPr kumimoji="1" lang="ja-JP" altLang="en-US" b="1" dirty="0">
              <a:latin typeface="Times New Roman" panose="02020603050405020304" pitchFamily="18" charset="0"/>
              <a:cs typeface="Times New Roman" panose="02020603050405020304" pitchFamily="18" charset="0"/>
            </a:endParaRPr>
          </a:p>
        </p:txBody>
      </p:sp>
      <p:sp>
        <p:nvSpPr>
          <p:cNvPr id="14" name="テキスト ボックス 13">
            <a:extLst>
              <a:ext uri="{FF2B5EF4-FFF2-40B4-BE49-F238E27FC236}">
                <a16:creationId xmlns:a16="http://schemas.microsoft.com/office/drawing/2014/main" id="{AE1ACD7C-FA2C-684C-1298-0775C632C92C}"/>
              </a:ext>
            </a:extLst>
          </p:cNvPr>
          <p:cNvSpPr txBox="1"/>
          <p:nvPr/>
        </p:nvSpPr>
        <p:spPr>
          <a:xfrm>
            <a:off x="9893408" y="5492266"/>
            <a:ext cx="954108" cy="369332"/>
          </a:xfrm>
          <a:prstGeom prst="rect">
            <a:avLst/>
          </a:prstGeom>
          <a:solidFill>
            <a:srgbClr val="E6F6FB"/>
          </a:solidFill>
          <a:ln w="12700">
            <a:solidFill>
              <a:srgbClr val="242626"/>
            </a:solidFill>
          </a:ln>
        </p:spPr>
        <p:txBody>
          <a:bodyPr wrap="none" rtlCol="0">
            <a:spAutoFit/>
          </a:bodyPr>
          <a:lstStyle/>
          <a:p>
            <a:pPr algn="ctr"/>
            <a:r>
              <a:rPr kumimoji="1" lang="en-US" altLang="ja-JP" b="1" dirty="0">
                <a:latin typeface="Times New Roman" panose="02020603050405020304" pitchFamily="18" charset="0"/>
                <a:cs typeface="Times New Roman" panose="02020603050405020304" pitchFamily="18" charset="0"/>
              </a:rPr>
              <a:t>Student</a:t>
            </a:r>
          </a:p>
        </p:txBody>
      </p:sp>
      <p:sp>
        <p:nvSpPr>
          <p:cNvPr id="15" name="テキスト ボックス 14">
            <a:extLst>
              <a:ext uri="{FF2B5EF4-FFF2-40B4-BE49-F238E27FC236}">
                <a16:creationId xmlns:a16="http://schemas.microsoft.com/office/drawing/2014/main" id="{C6F8D8B9-9407-3BB0-360A-7827D470B093}"/>
              </a:ext>
            </a:extLst>
          </p:cNvPr>
          <p:cNvSpPr txBox="1"/>
          <p:nvPr/>
        </p:nvSpPr>
        <p:spPr>
          <a:xfrm>
            <a:off x="4985198" y="3619572"/>
            <a:ext cx="1768584" cy="369332"/>
          </a:xfrm>
          <a:prstGeom prst="rect">
            <a:avLst/>
          </a:prstGeom>
          <a:noFill/>
        </p:spPr>
        <p:txBody>
          <a:bodyPr wrap="square" rtlCol="0">
            <a:spAutoFit/>
          </a:bodyPr>
          <a:lstStyle/>
          <a:p>
            <a:r>
              <a:rPr lang="en-US" altLang="ja-JP" b="1" dirty="0">
                <a:solidFill>
                  <a:srgbClr val="022E56"/>
                </a:solidFill>
                <a:latin typeface="Times New Roman" panose="02020603050405020304" pitchFamily="18" charset="0"/>
                <a:cs typeface="Times New Roman" panose="02020603050405020304" pitchFamily="18" charset="0"/>
              </a:rPr>
              <a:t>personal matter</a:t>
            </a:r>
          </a:p>
        </p:txBody>
      </p:sp>
      <p:sp>
        <p:nvSpPr>
          <p:cNvPr id="16" name="テキスト ボックス 15">
            <a:extLst>
              <a:ext uri="{FF2B5EF4-FFF2-40B4-BE49-F238E27FC236}">
                <a16:creationId xmlns:a16="http://schemas.microsoft.com/office/drawing/2014/main" id="{5CB9D938-4C05-611A-0B52-6C9539A8D625}"/>
              </a:ext>
            </a:extLst>
          </p:cNvPr>
          <p:cNvSpPr txBox="1"/>
          <p:nvPr/>
        </p:nvSpPr>
        <p:spPr>
          <a:xfrm>
            <a:off x="5158434" y="4182868"/>
            <a:ext cx="1476593" cy="369332"/>
          </a:xfrm>
          <a:prstGeom prst="rect">
            <a:avLst/>
          </a:prstGeom>
          <a:noFill/>
        </p:spPr>
        <p:txBody>
          <a:bodyPr wrap="square" rtlCol="0">
            <a:spAutoFit/>
          </a:bodyPr>
          <a:lstStyle/>
          <a:p>
            <a:r>
              <a:rPr lang="en-US" altLang="ja-JP" b="1" dirty="0">
                <a:solidFill>
                  <a:schemeClr val="bg1"/>
                </a:solidFill>
                <a:latin typeface="Times New Roman" panose="02020603050405020304" pitchFamily="18" charset="0"/>
                <a:cs typeface="Times New Roman" panose="02020603050405020304" pitchFamily="18" charset="0"/>
              </a:rPr>
              <a:t>Social Issues</a:t>
            </a:r>
          </a:p>
        </p:txBody>
      </p:sp>
      <p:grpSp>
        <p:nvGrpSpPr>
          <p:cNvPr id="20" name="グループ化 19">
            <a:extLst>
              <a:ext uri="{FF2B5EF4-FFF2-40B4-BE49-F238E27FC236}">
                <a16:creationId xmlns:a16="http://schemas.microsoft.com/office/drawing/2014/main" id="{8FBFEED1-2B73-A64B-537B-FAD2DA57125A}"/>
              </a:ext>
            </a:extLst>
          </p:cNvPr>
          <p:cNvGrpSpPr/>
          <p:nvPr/>
        </p:nvGrpSpPr>
        <p:grpSpPr>
          <a:xfrm rot="5400000">
            <a:off x="4512316" y="5481900"/>
            <a:ext cx="586745" cy="855768"/>
            <a:chOff x="10786280" y="2961559"/>
            <a:chExt cx="586745" cy="855768"/>
          </a:xfrm>
        </p:grpSpPr>
        <p:sp>
          <p:nvSpPr>
            <p:cNvPr id="17" name="アーチ 16">
              <a:extLst>
                <a:ext uri="{FF2B5EF4-FFF2-40B4-BE49-F238E27FC236}">
                  <a16:creationId xmlns:a16="http://schemas.microsoft.com/office/drawing/2014/main" id="{EAF0B82F-D853-5E8E-BCDE-BE2644EF4504}"/>
                </a:ext>
              </a:extLst>
            </p:cNvPr>
            <p:cNvSpPr/>
            <p:nvPr/>
          </p:nvSpPr>
          <p:spPr>
            <a:xfrm>
              <a:off x="10945941" y="3562066"/>
              <a:ext cx="267423" cy="255261"/>
            </a:xfrm>
            <a:prstGeom prst="blockArc">
              <a:avLst/>
            </a:prstGeom>
            <a:solidFill>
              <a:srgbClr val="E4772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8" name="アーチ 17">
              <a:extLst>
                <a:ext uri="{FF2B5EF4-FFF2-40B4-BE49-F238E27FC236}">
                  <a16:creationId xmlns:a16="http://schemas.microsoft.com/office/drawing/2014/main" id="{1DDB648B-5041-BDAE-A419-6BC66F701820}"/>
                </a:ext>
              </a:extLst>
            </p:cNvPr>
            <p:cNvSpPr/>
            <p:nvPr/>
          </p:nvSpPr>
          <p:spPr>
            <a:xfrm>
              <a:off x="10866110" y="3338013"/>
              <a:ext cx="427084" cy="407661"/>
            </a:xfrm>
            <a:prstGeom prst="blockArc">
              <a:avLst/>
            </a:prstGeom>
            <a:solidFill>
              <a:srgbClr val="E4772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9" name="アーチ 18">
              <a:extLst>
                <a:ext uri="{FF2B5EF4-FFF2-40B4-BE49-F238E27FC236}">
                  <a16:creationId xmlns:a16="http://schemas.microsoft.com/office/drawing/2014/main" id="{59A8A38D-5160-AC66-D6B4-4F316728EB8C}"/>
                </a:ext>
              </a:extLst>
            </p:cNvPr>
            <p:cNvSpPr/>
            <p:nvPr/>
          </p:nvSpPr>
          <p:spPr>
            <a:xfrm>
              <a:off x="10786280" y="2961559"/>
              <a:ext cx="586745" cy="560061"/>
            </a:xfrm>
            <a:prstGeom prst="blockArc">
              <a:avLst/>
            </a:prstGeom>
            <a:solidFill>
              <a:srgbClr val="E4772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grpSp>
      <p:grpSp>
        <p:nvGrpSpPr>
          <p:cNvPr id="21" name="グループ化 20">
            <a:extLst>
              <a:ext uri="{FF2B5EF4-FFF2-40B4-BE49-F238E27FC236}">
                <a16:creationId xmlns:a16="http://schemas.microsoft.com/office/drawing/2014/main" id="{3238E567-4B1D-212D-63DC-F0070292FF27}"/>
              </a:ext>
            </a:extLst>
          </p:cNvPr>
          <p:cNvGrpSpPr/>
          <p:nvPr/>
        </p:nvGrpSpPr>
        <p:grpSpPr>
          <a:xfrm rot="16200000">
            <a:off x="6639919" y="5468802"/>
            <a:ext cx="586745" cy="855768"/>
            <a:chOff x="10786280" y="2961559"/>
            <a:chExt cx="586745" cy="855768"/>
          </a:xfrm>
        </p:grpSpPr>
        <p:sp>
          <p:nvSpPr>
            <p:cNvPr id="22" name="アーチ 21">
              <a:extLst>
                <a:ext uri="{FF2B5EF4-FFF2-40B4-BE49-F238E27FC236}">
                  <a16:creationId xmlns:a16="http://schemas.microsoft.com/office/drawing/2014/main" id="{4D6660EA-68DF-1AC0-1B82-D44041C05CBA}"/>
                </a:ext>
              </a:extLst>
            </p:cNvPr>
            <p:cNvSpPr/>
            <p:nvPr/>
          </p:nvSpPr>
          <p:spPr>
            <a:xfrm>
              <a:off x="10945941" y="3562066"/>
              <a:ext cx="267423" cy="255261"/>
            </a:xfrm>
            <a:prstGeom prst="blockArc">
              <a:avLst/>
            </a:prstGeom>
            <a:solidFill>
              <a:srgbClr val="E4772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3" name="アーチ 22">
              <a:extLst>
                <a:ext uri="{FF2B5EF4-FFF2-40B4-BE49-F238E27FC236}">
                  <a16:creationId xmlns:a16="http://schemas.microsoft.com/office/drawing/2014/main" id="{90790589-98E1-2050-C9FC-C00C3BA207CB}"/>
                </a:ext>
              </a:extLst>
            </p:cNvPr>
            <p:cNvSpPr/>
            <p:nvPr/>
          </p:nvSpPr>
          <p:spPr>
            <a:xfrm>
              <a:off x="10866110" y="3338013"/>
              <a:ext cx="427084" cy="407661"/>
            </a:xfrm>
            <a:prstGeom prst="blockArc">
              <a:avLst/>
            </a:prstGeom>
            <a:solidFill>
              <a:srgbClr val="E4772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4" name="アーチ 23">
              <a:extLst>
                <a:ext uri="{FF2B5EF4-FFF2-40B4-BE49-F238E27FC236}">
                  <a16:creationId xmlns:a16="http://schemas.microsoft.com/office/drawing/2014/main" id="{62A38BD5-351B-9621-E9BB-D408B7BDAE8E}"/>
                </a:ext>
              </a:extLst>
            </p:cNvPr>
            <p:cNvSpPr/>
            <p:nvPr/>
          </p:nvSpPr>
          <p:spPr>
            <a:xfrm>
              <a:off x="10786280" y="2961559"/>
              <a:ext cx="586745" cy="560061"/>
            </a:xfrm>
            <a:prstGeom prst="blockArc">
              <a:avLst/>
            </a:prstGeom>
            <a:solidFill>
              <a:srgbClr val="E4772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grpSp>
      <p:sp>
        <p:nvSpPr>
          <p:cNvPr id="26" name="テキスト ボックス 25">
            <a:extLst>
              <a:ext uri="{FF2B5EF4-FFF2-40B4-BE49-F238E27FC236}">
                <a16:creationId xmlns:a16="http://schemas.microsoft.com/office/drawing/2014/main" id="{94C514E9-F26E-D02E-6797-D9144CBBEAAE}"/>
              </a:ext>
            </a:extLst>
          </p:cNvPr>
          <p:cNvSpPr txBox="1"/>
          <p:nvPr/>
        </p:nvSpPr>
        <p:spPr>
          <a:xfrm>
            <a:off x="838200" y="3429000"/>
            <a:ext cx="3647152" cy="369332"/>
          </a:xfrm>
          <a:prstGeom prst="rect">
            <a:avLst/>
          </a:prstGeom>
          <a:noFill/>
        </p:spPr>
        <p:txBody>
          <a:bodyPr wrap="none" rtlCol="0">
            <a:spAutoFit/>
          </a:bodyPr>
          <a:lstStyle/>
          <a:p>
            <a:r>
              <a:rPr lang="en-US" altLang="ja-JP" b="1" dirty="0">
                <a:latin typeface="Times New Roman" panose="02020603050405020304" pitchFamily="18" charset="0"/>
                <a:cs typeface="Times New Roman" panose="02020603050405020304" pitchFamily="18" charset="0"/>
              </a:rPr>
              <a:t>Example of an Inquiry Colloquium</a:t>
            </a:r>
            <a:endParaRPr kumimoji="1" lang="ja-JP" altLang="en-US" b="1" dirty="0">
              <a:latin typeface="Times New Roman" panose="02020603050405020304" pitchFamily="18" charset="0"/>
              <a:cs typeface="Times New Roman" panose="02020603050405020304" pitchFamily="18" charset="0"/>
            </a:endParaRPr>
          </a:p>
        </p:txBody>
      </p:sp>
      <p:grpSp>
        <p:nvGrpSpPr>
          <p:cNvPr id="27" name="グループ化 26">
            <a:extLst>
              <a:ext uri="{FF2B5EF4-FFF2-40B4-BE49-F238E27FC236}">
                <a16:creationId xmlns:a16="http://schemas.microsoft.com/office/drawing/2014/main" id="{349B7F7E-A2FE-A4B5-5B09-28B9AC5D3036}"/>
              </a:ext>
            </a:extLst>
          </p:cNvPr>
          <p:cNvGrpSpPr/>
          <p:nvPr/>
        </p:nvGrpSpPr>
        <p:grpSpPr>
          <a:xfrm rot="16200000">
            <a:off x="6657126" y="4150508"/>
            <a:ext cx="586745" cy="855768"/>
            <a:chOff x="10786280" y="2961559"/>
            <a:chExt cx="586745" cy="855768"/>
          </a:xfrm>
        </p:grpSpPr>
        <p:sp>
          <p:nvSpPr>
            <p:cNvPr id="28" name="アーチ 27">
              <a:extLst>
                <a:ext uri="{FF2B5EF4-FFF2-40B4-BE49-F238E27FC236}">
                  <a16:creationId xmlns:a16="http://schemas.microsoft.com/office/drawing/2014/main" id="{21C58D74-CC0C-6C8C-5683-CB1123A3A720}"/>
                </a:ext>
              </a:extLst>
            </p:cNvPr>
            <p:cNvSpPr/>
            <p:nvPr/>
          </p:nvSpPr>
          <p:spPr>
            <a:xfrm>
              <a:off x="10945941" y="3562066"/>
              <a:ext cx="267423" cy="255261"/>
            </a:xfrm>
            <a:prstGeom prst="blockArc">
              <a:avLst/>
            </a:prstGeom>
            <a:solidFill>
              <a:srgbClr val="E4772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9" name="アーチ 28">
              <a:extLst>
                <a:ext uri="{FF2B5EF4-FFF2-40B4-BE49-F238E27FC236}">
                  <a16:creationId xmlns:a16="http://schemas.microsoft.com/office/drawing/2014/main" id="{8D87430F-06D7-95E2-F4C5-AC7D57ED3CA9}"/>
                </a:ext>
              </a:extLst>
            </p:cNvPr>
            <p:cNvSpPr/>
            <p:nvPr/>
          </p:nvSpPr>
          <p:spPr>
            <a:xfrm>
              <a:off x="10866110" y="3338013"/>
              <a:ext cx="427084" cy="407661"/>
            </a:xfrm>
            <a:prstGeom prst="blockArc">
              <a:avLst/>
            </a:prstGeom>
            <a:solidFill>
              <a:srgbClr val="E4772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0" name="アーチ 29">
              <a:extLst>
                <a:ext uri="{FF2B5EF4-FFF2-40B4-BE49-F238E27FC236}">
                  <a16:creationId xmlns:a16="http://schemas.microsoft.com/office/drawing/2014/main" id="{7DC1C10A-6E2E-4BFD-BC69-57D3172BACDE}"/>
                </a:ext>
              </a:extLst>
            </p:cNvPr>
            <p:cNvSpPr/>
            <p:nvPr/>
          </p:nvSpPr>
          <p:spPr>
            <a:xfrm>
              <a:off x="10786280" y="2961559"/>
              <a:ext cx="586745" cy="560061"/>
            </a:xfrm>
            <a:prstGeom prst="blockArc">
              <a:avLst/>
            </a:prstGeom>
            <a:solidFill>
              <a:srgbClr val="E4772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grpSp>
    </p:spTree>
    <p:extLst>
      <p:ext uri="{BB962C8B-B14F-4D97-AF65-F5344CB8AC3E}">
        <p14:creationId xmlns:p14="http://schemas.microsoft.com/office/powerpoint/2010/main" val="13659094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E6BB50-7B6D-E4E4-DAC6-8C35177AC66B}"/>
            </a:ext>
          </a:extLst>
        </p:cNvPr>
        <p:cNvGrpSpPr/>
        <p:nvPr/>
      </p:nvGrpSpPr>
      <p:grpSpPr>
        <a:xfrm>
          <a:off x="0" y="0"/>
          <a:ext cx="0" cy="0"/>
          <a:chOff x="0" y="0"/>
          <a:chExt cx="0" cy="0"/>
        </a:xfrm>
      </p:grpSpPr>
      <p:sp>
        <p:nvSpPr>
          <p:cNvPr id="25" name="星: 32 pt 24">
            <a:extLst>
              <a:ext uri="{FF2B5EF4-FFF2-40B4-BE49-F238E27FC236}">
                <a16:creationId xmlns:a16="http://schemas.microsoft.com/office/drawing/2014/main" id="{3D8DAA76-64B0-FC28-8B40-CC77EFBB6D11}"/>
              </a:ext>
            </a:extLst>
          </p:cNvPr>
          <p:cNvSpPr/>
          <p:nvPr/>
        </p:nvSpPr>
        <p:spPr>
          <a:xfrm>
            <a:off x="4483577" y="3630328"/>
            <a:ext cx="2783856" cy="2740599"/>
          </a:xfrm>
          <a:prstGeom prst="star32">
            <a:avLst>
              <a:gd name="adj" fmla="val 49061"/>
            </a:avLst>
          </a:prstGeom>
          <a:gradFill flip="none" rotWithShape="1">
            <a:gsLst>
              <a:gs pos="0">
                <a:schemeClr val="accent1">
                  <a:lumMod val="5000"/>
                  <a:lumOff val="95000"/>
                </a:schemeClr>
              </a:gs>
              <a:gs pos="61000">
                <a:srgbClr val="BEEEF7"/>
              </a:gs>
              <a:gs pos="0">
                <a:srgbClr val="BEEEF7"/>
              </a:gs>
              <a:gs pos="100000">
                <a:srgbClr val="022E56"/>
              </a:gs>
            </a:gsLst>
            <a:path path="circle">
              <a:fillToRect l="50000" t="50000" r="50000" b="50000"/>
            </a:path>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a:extLst>
              <a:ext uri="{FF2B5EF4-FFF2-40B4-BE49-F238E27FC236}">
                <a16:creationId xmlns:a16="http://schemas.microsoft.com/office/drawing/2014/main" id="{6E8D71CD-ECDF-ADA0-86BB-241D5FA79EDC}"/>
              </a:ext>
            </a:extLst>
          </p:cNvPr>
          <p:cNvSpPr>
            <a:spLocks noGrp="1"/>
          </p:cNvSpPr>
          <p:nvPr>
            <p:ph type="title"/>
          </p:nvPr>
        </p:nvSpPr>
        <p:spPr/>
        <p:txBody>
          <a:bodyPr>
            <a:normAutofit fontScale="90000"/>
          </a:bodyPr>
          <a:lstStyle/>
          <a:p>
            <a:r>
              <a:rPr lang="en-US" altLang="ja-JP" dirty="0"/>
              <a:t>Co-resonating Activity Systems and </a:t>
            </a:r>
            <a:r>
              <a:rPr lang="en-US" altLang="ja-JP" dirty="0" err="1"/>
              <a:t>Knotworking</a:t>
            </a:r>
            <a:endParaRPr kumimoji="1" lang="ja-JP" altLang="en-US" dirty="0"/>
          </a:p>
        </p:txBody>
      </p:sp>
      <p:sp>
        <p:nvSpPr>
          <p:cNvPr id="3" name="コンテンツ プレースホルダー 2">
            <a:extLst>
              <a:ext uri="{FF2B5EF4-FFF2-40B4-BE49-F238E27FC236}">
                <a16:creationId xmlns:a16="http://schemas.microsoft.com/office/drawing/2014/main" id="{35699042-CCC0-E853-A429-FCEF8806A519}"/>
              </a:ext>
            </a:extLst>
          </p:cNvPr>
          <p:cNvSpPr>
            <a:spLocks noGrp="1"/>
          </p:cNvSpPr>
          <p:nvPr>
            <p:ph idx="1"/>
          </p:nvPr>
        </p:nvSpPr>
        <p:spPr/>
        <p:txBody>
          <a:bodyPr/>
          <a:lstStyle/>
          <a:p>
            <a:pPr marL="0" indent="0">
              <a:buNone/>
            </a:pPr>
            <a:r>
              <a:rPr lang="en-US" altLang="ja-JP" sz="4000" b="1" dirty="0" err="1"/>
              <a:t>Consept</a:t>
            </a:r>
            <a:r>
              <a:rPr lang="en-US" altLang="ja-JP" sz="4000" b="1" dirty="0"/>
              <a:t> image: Co-resonating activity systems</a:t>
            </a:r>
            <a:endParaRPr lang="en-US" altLang="ja-JP" sz="4000" dirty="0"/>
          </a:p>
          <a:p>
            <a:r>
              <a:rPr lang="en-US" altLang="ja-JP" dirty="0"/>
              <a:t>Teacher A influenced students' career path changes through inquiry activities, leveraging her own experiences, and consequently deepened her confidence in her educational methodology as a result of those successful outcomes</a:t>
            </a:r>
          </a:p>
        </p:txBody>
      </p:sp>
      <p:sp>
        <p:nvSpPr>
          <p:cNvPr id="6" name="楕円 5">
            <a:extLst>
              <a:ext uri="{FF2B5EF4-FFF2-40B4-BE49-F238E27FC236}">
                <a16:creationId xmlns:a16="http://schemas.microsoft.com/office/drawing/2014/main" id="{A0D094A4-A2AC-9545-0BC2-A6173E06D0BF}"/>
              </a:ext>
            </a:extLst>
          </p:cNvPr>
          <p:cNvSpPr/>
          <p:nvPr/>
        </p:nvSpPr>
        <p:spPr>
          <a:xfrm>
            <a:off x="4885866" y="4015097"/>
            <a:ext cx="1967248" cy="1967248"/>
          </a:xfrm>
          <a:prstGeom prst="ellipse">
            <a:avLst/>
          </a:prstGeom>
          <a:solidFill>
            <a:srgbClr val="022E5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b="1" dirty="0">
                <a:latin typeface="Times New Roman" panose="02020603050405020304" pitchFamily="18" charset="0"/>
                <a:cs typeface="Times New Roman" panose="02020603050405020304" pitchFamily="18" charset="0"/>
              </a:rPr>
              <a:t>Inquiry</a:t>
            </a:r>
          </a:p>
          <a:p>
            <a:pPr algn="ctr"/>
            <a:r>
              <a:rPr lang="en-US" altLang="ja-JP" b="1" dirty="0">
                <a:latin typeface="Times New Roman" panose="02020603050405020304" pitchFamily="18" charset="0"/>
                <a:cs typeface="Times New Roman" panose="02020603050405020304" pitchFamily="18" charset="0"/>
              </a:rPr>
              <a:t>Colloquium</a:t>
            </a:r>
            <a:endParaRPr kumimoji="1" lang="ja-JP" altLang="en-US" b="1" dirty="0">
              <a:latin typeface="Times New Roman" panose="02020603050405020304" pitchFamily="18" charset="0"/>
              <a:cs typeface="Times New Roman" panose="02020603050405020304" pitchFamily="18" charset="0"/>
            </a:endParaRPr>
          </a:p>
        </p:txBody>
      </p:sp>
      <p:pic>
        <p:nvPicPr>
          <p:cNvPr id="7" name="コンテンツ プレースホルダー 4">
            <a:extLst>
              <a:ext uri="{FF2B5EF4-FFF2-40B4-BE49-F238E27FC236}">
                <a16:creationId xmlns:a16="http://schemas.microsoft.com/office/drawing/2014/main" id="{268F38CE-2435-38AC-E39B-2CCE096DDACC}"/>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2216720" y="3630328"/>
            <a:ext cx="2457148" cy="1408258"/>
          </a:xfrm>
          <a:prstGeom prst="rect">
            <a:avLst/>
          </a:prstGeom>
        </p:spPr>
      </p:pic>
      <p:pic>
        <p:nvPicPr>
          <p:cNvPr id="8" name="コンテンツ プレースホルダー 4">
            <a:extLst>
              <a:ext uri="{FF2B5EF4-FFF2-40B4-BE49-F238E27FC236}">
                <a16:creationId xmlns:a16="http://schemas.microsoft.com/office/drawing/2014/main" id="{8155347F-E611-3D34-C89D-59F1684DBD34}"/>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2216720" y="4998721"/>
            <a:ext cx="2457148" cy="1408258"/>
          </a:xfrm>
          <a:prstGeom prst="rect">
            <a:avLst/>
          </a:prstGeom>
        </p:spPr>
      </p:pic>
      <p:pic>
        <p:nvPicPr>
          <p:cNvPr id="9" name="図 8" descr="グラフィカル ユーザー インターフェイス&#10;&#10;AI 生成コンテンツは誤りを含む可能性があります。">
            <a:extLst>
              <a:ext uri="{FF2B5EF4-FFF2-40B4-BE49-F238E27FC236}">
                <a16:creationId xmlns:a16="http://schemas.microsoft.com/office/drawing/2014/main" id="{B3B0F6C5-BCFF-CFE8-576B-F4067C539EA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065112" y="3630328"/>
            <a:ext cx="2457149" cy="1408259"/>
          </a:xfrm>
          <a:prstGeom prst="rect">
            <a:avLst/>
          </a:prstGeom>
        </p:spPr>
      </p:pic>
      <p:pic>
        <p:nvPicPr>
          <p:cNvPr id="10" name="図 9" descr="グラフィカル ユーザー インターフェイス&#10;&#10;AI 生成コンテンツは誤りを含む可能性があります。">
            <a:extLst>
              <a:ext uri="{FF2B5EF4-FFF2-40B4-BE49-F238E27FC236}">
                <a16:creationId xmlns:a16="http://schemas.microsoft.com/office/drawing/2014/main" id="{528C4769-2DD7-2D2E-1E72-8C931D109A4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065112" y="4998721"/>
            <a:ext cx="2457149" cy="1408259"/>
          </a:xfrm>
          <a:prstGeom prst="rect">
            <a:avLst/>
          </a:prstGeom>
        </p:spPr>
      </p:pic>
      <p:sp>
        <p:nvSpPr>
          <p:cNvPr id="11" name="テキスト ボックス 10">
            <a:extLst>
              <a:ext uri="{FF2B5EF4-FFF2-40B4-BE49-F238E27FC236}">
                <a16:creationId xmlns:a16="http://schemas.microsoft.com/office/drawing/2014/main" id="{B091DD5C-252A-E962-E0F6-DC85621620A9}"/>
              </a:ext>
            </a:extLst>
          </p:cNvPr>
          <p:cNvSpPr txBox="1"/>
          <p:nvPr/>
        </p:nvSpPr>
        <p:spPr>
          <a:xfrm>
            <a:off x="1139301" y="4149791"/>
            <a:ext cx="1296189" cy="369332"/>
          </a:xfrm>
          <a:prstGeom prst="rect">
            <a:avLst/>
          </a:prstGeom>
          <a:solidFill>
            <a:srgbClr val="E6F6FB"/>
          </a:solidFill>
          <a:ln w="12700">
            <a:solidFill>
              <a:srgbClr val="242626"/>
            </a:solidFill>
          </a:ln>
        </p:spPr>
        <p:txBody>
          <a:bodyPr wrap="none" rtlCol="0">
            <a:spAutoFit/>
          </a:bodyPr>
          <a:lstStyle/>
          <a:p>
            <a:r>
              <a:rPr lang="en-US" altLang="ja-JP" b="1" dirty="0">
                <a:latin typeface="Times New Roman" panose="02020603050405020304" pitchFamily="18" charset="0"/>
                <a:cs typeface="Times New Roman" panose="02020603050405020304" pitchFamily="18" charset="0"/>
              </a:rPr>
              <a:t>Researcher</a:t>
            </a:r>
            <a:endParaRPr kumimoji="1" lang="ja-JP" altLang="en-US" b="1" dirty="0">
              <a:latin typeface="Times New Roman" panose="02020603050405020304" pitchFamily="18" charset="0"/>
              <a:cs typeface="Times New Roman" panose="02020603050405020304" pitchFamily="18" charset="0"/>
            </a:endParaRPr>
          </a:p>
        </p:txBody>
      </p:sp>
      <p:sp>
        <p:nvSpPr>
          <p:cNvPr id="12" name="テキスト ボックス 11">
            <a:extLst>
              <a:ext uri="{FF2B5EF4-FFF2-40B4-BE49-F238E27FC236}">
                <a16:creationId xmlns:a16="http://schemas.microsoft.com/office/drawing/2014/main" id="{16EA6FE0-0BBF-4792-5870-1C75C7EB022E}"/>
              </a:ext>
            </a:extLst>
          </p:cNvPr>
          <p:cNvSpPr txBox="1"/>
          <p:nvPr/>
        </p:nvSpPr>
        <p:spPr>
          <a:xfrm>
            <a:off x="1139300" y="5518184"/>
            <a:ext cx="971420" cy="369332"/>
          </a:xfrm>
          <a:prstGeom prst="rect">
            <a:avLst/>
          </a:prstGeom>
          <a:solidFill>
            <a:srgbClr val="E6F6FB"/>
          </a:solidFill>
          <a:ln w="12700">
            <a:solidFill>
              <a:srgbClr val="242626"/>
            </a:solidFill>
          </a:ln>
        </p:spPr>
        <p:txBody>
          <a:bodyPr wrap="none" rtlCol="0">
            <a:spAutoFit/>
          </a:bodyPr>
          <a:lstStyle/>
          <a:p>
            <a:r>
              <a:rPr lang="en-US" altLang="ja-JP" b="1" dirty="0">
                <a:latin typeface="Times New Roman" panose="02020603050405020304" pitchFamily="18" charset="0"/>
                <a:cs typeface="Times New Roman" panose="02020603050405020304" pitchFamily="18" charset="0"/>
              </a:rPr>
              <a:t>Teacher</a:t>
            </a:r>
            <a:endParaRPr kumimoji="1" lang="ja-JP" altLang="en-US" b="1" dirty="0">
              <a:latin typeface="Times New Roman" panose="02020603050405020304" pitchFamily="18" charset="0"/>
              <a:cs typeface="Times New Roman" panose="02020603050405020304" pitchFamily="18" charset="0"/>
            </a:endParaRPr>
          </a:p>
        </p:txBody>
      </p:sp>
      <p:sp>
        <p:nvSpPr>
          <p:cNvPr id="14" name="テキスト ボックス 13">
            <a:extLst>
              <a:ext uri="{FF2B5EF4-FFF2-40B4-BE49-F238E27FC236}">
                <a16:creationId xmlns:a16="http://schemas.microsoft.com/office/drawing/2014/main" id="{C0BA80FE-1263-ACE4-5924-C875F8971C1A}"/>
              </a:ext>
            </a:extLst>
          </p:cNvPr>
          <p:cNvSpPr txBox="1"/>
          <p:nvPr/>
        </p:nvSpPr>
        <p:spPr>
          <a:xfrm>
            <a:off x="9893408" y="5492266"/>
            <a:ext cx="954108" cy="369332"/>
          </a:xfrm>
          <a:prstGeom prst="rect">
            <a:avLst/>
          </a:prstGeom>
          <a:solidFill>
            <a:srgbClr val="E6F6FB"/>
          </a:solidFill>
          <a:ln w="12700">
            <a:solidFill>
              <a:srgbClr val="242626"/>
            </a:solidFill>
          </a:ln>
        </p:spPr>
        <p:txBody>
          <a:bodyPr wrap="none" rtlCol="0">
            <a:spAutoFit/>
          </a:bodyPr>
          <a:lstStyle/>
          <a:p>
            <a:pPr algn="ctr"/>
            <a:r>
              <a:rPr kumimoji="1" lang="en-US" altLang="ja-JP" b="1" dirty="0">
                <a:latin typeface="Times New Roman" panose="02020603050405020304" pitchFamily="18" charset="0"/>
                <a:cs typeface="Times New Roman" panose="02020603050405020304" pitchFamily="18" charset="0"/>
              </a:rPr>
              <a:t>Student</a:t>
            </a:r>
          </a:p>
        </p:txBody>
      </p:sp>
      <p:sp>
        <p:nvSpPr>
          <p:cNvPr id="15" name="テキスト ボックス 14">
            <a:extLst>
              <a:ext uri="{FF2B5EF4-FFF2-40B4-BE49-F238E27FC236}">
                <a16:creationId xmlns:a16="http://schemas.microsoft.com/office/drawing/2014/main" id="{9CCAB34F-8961-0989-AA5E-652B68B3D3C9}"/>
              </a:ext>
            </a:extLst>
          </p:cNvPr>
          <p:cNvSpPr txBox="1"/>
          <p:nvPr/>
        </p:nvSpPr>
        <p:spPr>
          <a:xfrm>
            <a:off x="4985198" y="3619572"/>
            <a:ext cx="1768584" cy="369332"/>
          </a:xfrm>
          <a:prstGeom prst="rect">
            <a:avLst/>
          </a:prstGeom>
          <a:noFill/>
        </p:spPr>
        <p:txBody>
          <a:bodyPr wrap="square" rtlCol="0">
            <a:spAutoFit/>
          </a:bodyPr>
          <a:lstStyle/>
          <a:p>
            <a:r>
              <a:rPr lang="en-US" altLang="ja-JP" b="1" dirty="0">
                <a:solidFill>
                  <a:srgbClr val="022E56"/>
                </a:solidFill>
                <a:latin typeface="Times New Roman" panose="02020603050405020304" pitchFamily="18" charset="0"/>
                <a:cs typeface="Times New Roman" panose="02020603050405020304" pitchFamily="18" charset="0"/>
              </a:rPr>
              <a:t>personal matter</a:t>
            </a:r>
          </a:p>
        </p:txBody>
      </p:sp>
      <p:sp>
        <p:nvSpPr>
          <p:cNvPr id="16" name="テキスト ボックス 15">
            <a:extLst>
              <a:ext uri="{FF2B5EF4-FFF2-40B4-BE49-F238E27FC236}">
                <a16:creationId xmlns:a16="http://schemas.microsoft.com/office/drawing/2014/main" id="{441890AA-F9D7-0F20-8575-B0040AA592A6}"/>
              </a:ext>
            </a:extLst>
          </p:cNvPr>
          <p:cNvSpPr txBox="1"/>
          <p:nvPr/>
        </p:nvSpPr>
        <p:spPr>
          <a:xfrm>
            <a:off x="5158434" y="4182868"/>
            <a:ext cx="1476593" cy="369332"/>
          </a:xfrm>
          <a:prstGeom prst="rect">
            <a:avLst/>
          </a:prstGeom>
          <a:noFill/>
        </p:spPr>
        <p:txBody>
          <a:bodyPr wrap="square" rtlCol="0">
            <a:spAutoFit/>
          </a:bodyPr>
          <a:lstStyle/>
          <a:p>
            <a:r>
              <a:rPr lang="en-US" altLang="ja-JP" b="1" dirty="0">
                <a:solidFill>
                  <a:schemeClr val="bg1"/>
                </a:solidFill>
                <a:latin typeface="Times New Roman" panose="02020603050405020304" pitchFamily="18" charset="0"/>
                <a:cs typeface="Times New Roman" panose="02020603050405020304" pitchFamily="18" charset="0"/>
              </a:rPr>
              <a:t>Social Issues</a:t>
            </a:r>
          </a:p>
        </p:txBody>
      </p:sp>
      <p:grpSp>
        <p:nvGrpSpPr>
          <p:cNvPr id="20" name="グループ化 19">
            <a:extLst>
              <a:ext uri="{FF2B5EF4-FFF2-40B4-BE49-F238E27FC236}">
                <a16:creationId xmlns:a16="http://schemas.microsoft.com/office/drawing/2014/main" id="{357AD597-745F-C26C-9D00-7C9CC8DE1CBA}"/>
              </a:ext>
            </a:extLst>
          </p:cNvPr>
          <p:cNvGrpSpPr/>
          <p:nvPr/>
        </p:nvGrpSpPr>
        <p:grpSpPr>
          <a:xfrm rot="5400000">
            <a:off x="4512316" y="5481900"/>
            <a:ext cx="586745" cy="855768"/>
            <a:chOff x="10786280" y="2961559"/>
            <a:chExt cx="586745" cy="855768"/>
          </a:xfrm>
        </p:grpSpPr>
        <p:sp>
          <p:nvSpPr>
            <p:cNvPr id="17" name="アーチ 16">
              <a:extLst>
                <a:ext uri="{FF2B5EF4-FFF2-40B4-BE49-F238E27FC236}">
                  <a16:creationId xmlns:a16="http://schemas.microsoft.com/office/drawing/2014/main" id="{FF213681-AE54-C89E-C75B-1EF0F07F27F4}"/>
                </a:ext>
              </a:extLst>
            </p:cNvPr>
            <p:cNvSpPr/>
            <p:nvPr/>
          </p:nvSpPr>
          <p:spPr>
            <a:xfrm>
              <a:off x="10945941" y="3562066"/>
              <a:ext cx="267423" cy="255261"/>
            </a:xfrm>
            <a:prstGeom prst="blockArc">
              <a:avLst/>
            </a:prstGeom>
            <a:solidFill>
              <a:srgbClr val="E4772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8" name="アーチ 17">
              <a:extLst>
                <a:ext uri="{FF2B5EF4-FFF2-40B4-BE49-F238E27FC236}">
                  <a16:creationId xmlns:a16="http://schemas.microsoft.com/office/drawing/2014/main" id="{1C52BD0F-6737-0272-BC86-FCFA25BE25D6}"/>
                </a:ext>
              </a:extLst>
            </p:cNvPr>
            <p:cNvSpPr/>
            <p:nvPr/>
          </p:nvSpPr>
          <p:spPr>
            <a:xfrm>
              <a:off x="10866110" y="3338013"/>
              <a:ext cx="427084" cy="407661"/>
            </a:xfrm>
            <a:prstGeom prst="blockArc">
              <a:avLst/>
            </a:prstGeom>
            <a:solidFill>
              <a:srgbClr val="E4772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9" name="アーチ 18">
              <a:extLst>
                <a:ext uri="{FF2B5EF4-FFF2-40B4-BE49-F238E27FC236}">
                  <a16:creationId xmlns:a16="http://schemas.microsoft.com/office/drawing/2014/main" id="{93498D52-80CC-69AC-A84B-74C31A49A97D}"/>
                </a:ext>
              </a:extLst>
            </p:cNvPr>
            <p:cNvSpPr/>
            <p:nvPr/>
          </p:nvSpPr>
          <p:spPr>
            <a:xfrm>
              <a:off x="10786280" y="2961559"/>
              <a:ext cx="586745" cy="560061"/>
            </a:xfrm>
            <a:prstGeom prst="blockArc">
              <a:avLst/>
            </a:prstGeom>
            <a:solidFill>
              <a:srgbClr val="E4772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grpSp>
      <p:grpSp>
        <p:nvGrpSpPr>
          <p:cNvPr id="21" name="グループ化 20">
            <a:extLst>
              <a:ext uri="{FF2B5EF4-FFF2-40B4-BE49-F238E27FC236}">
                <a16:creationId xmlns:a16="http://schemas.microsoft.com/office/drawing/2014/main" id="{73527C57-4A2B-FB3D-FEA4-E0066395F766}"/>
              </a:ext>
            </a:extLst>
          </p:cNvPr>
          <p:cNvGrpSpPr/>
          <p:nvPr/>
        </p:nvGrpSpPr>
        <p:grpSpPr>
          <a:xfrm rot="16200000">
            <a:off x="6639919" y="5468802"/>
            <a:ext cx="586745" cy="855768"/>
            <a:chOff x="10786280" y="2961559"/>
            <a:chExt cx="586745" cy="855768"/>
          </a:xfrm>
        </p:grpSpPr>
        <p:sp>
          <p:nvSpPr>
            <p:cNvPr id="22" name="アーチ 21">
              <a:extLst>
                <a:ext uri="{FF2B5EF4-FFF2-40B4-BE49-F238E27FC236}">
                  <a16:creationId xmlns:a16="http://schemas.microsoft.com/office/drawing/2014/main" id="{AD49F786-5F55-B3F0-658D-BF961805B6B3}"/>
                </a:ext>
              </a:extLst>
            </p:cNvPr>
            <p:cNvSpPr/>
            <p:nvPr/>
          </p:nvSpPr>
          <p:spPr>
            <a:xfrm>
              <a:off x="10945941" y="3562066"/>
              <a:ext cx="267423" cy="255261"/>
            </a:xfrm>
            <a:prstGeom prst="blockArc">
              <a:avLst/>
            </a:prstGeom>
            <a:solidFill>
              <a:srgbClr val="E4772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3" name="アーチ 22">
              <a:extLst>
                <a:ext uri="{FF2B5EF4-FFF2-40B4-BE49-F238E27FC236}">
                  <a16:creationId xmlns:a16="http://schemas.microsoft.com/office/drawing/2014/main" id="{3DC0F992-87C7-1A03-A923-FAB04E2716E6}"/>
                </a:ext>
              </a:extLst>
            </p:cNvPr>
            <p:cNvSpPr/>
            <p:nvPr/>
          </p:nvSpPr>
          <p:spPr>
            <a:xfrm>
              <a:off x="10866110" y="3338013"/>
              <a:ext cx="427084" cy="407661"/>
            </a:xfrm>
            <a:prstGeom prst="blockArc">
              <a:avLst/>
            </a:prstGeom>
            <a:solidFill>
              <a:srgbClr val="E4772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4" name="アーチ 23">
              <a:extLst>
                <a:ext uri="{FF2B5EF4-FFF2-40B4-BE49-F238E27FC236}">
                  <a16:creationId xmlns:a16="http://schemas.microsoft.com/office/drawing/2014/main" id="{3FB6DAEB-4005-6A89-EFB5-3D96FB9B0030}"/>
                </a:ext>
              </a:extLst>
            </p:cNvPr>
            <p:cNvSpPr/>
            <p:nvPr/>
          </p:nvSpPr>
          <p:spPr>
            <a:xfrm>
              <a:off x="10786280" y="2961559"/>
              <a:ext cx="586745" cy="560061"/>
            </a:xfrm>
            <a:prstGeom prst="blockArc">
              <a:avLst/>
            </a:prstGeom>
            <a:solidFill>
              <a:srgbClr val="E4772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grpSp>
      <p:sp>
        <p:nvSpPr>
          <p:cNvPr id="4" name="テキスト ボックス 3">
            <a:extLst>
              <a:ext uri="{FF2B5EF4-FFF2-40B4-BE49-F238E27FC236}">
                <a16:creationId xmlns:a16="http://schemas.microsoft.com/office/drawing/2014/main" id="{C46602D9-5618-138E-0474-EBCE537D00E8}"/>
              </a:ext>
            </a:extLst>
          </p:cNvPr>
          <p:cNvSpPr txBox="1"/>
          <p:nvPr/>
        </p:nvSpPr>
        <p:spPr>
          <a:xfrm>
            <a:off x="838200" y="3429000"/>
            <a:ext cx="3647152" cy="369332"/>
          </a:xfrm>
          <a:prstGeom prst="rect">
            <a:avLst/>
          </a:prstGeom>
          <a:noFill/>
        </p:spPr>
        <p:txBody>
          <a:bodyPr wrap="none" rtlCol="0">
            <a:spAutoFit/>
          </a:bodyPr>
          <a:lstStyle/>
          <a:p>
            <a:r>
              <a:rPr lang="en-US" altLang="ja-JP" b="1" dirty="0">
                <a:latin typeface="Times New Roman" panose="02020603050405020304" pitchFamily="18" charset="0"/>
                <a:cs typeface="Times New Roman" panose="02020603050405020304" pitchFamily="18" charset="0"/>
              </a:rPr>
              <a:t>Example of an Inquiry Colloquium</a:t>
            </a:r>
            <a:endParaRPr kumimoji="1" lang="ja-JP" altLang="en-US" b="1" dirty="0">
              <a:latin typeface="Times New Roman" panose="02020603050405020304" pitchFamily="18" charset="0"/>
              <a:cs typeface="Times New Roman" panose="02020603050405020304" pitchFamily="18" charset="0"/>
            </a:endParaRPr>
          </a:p>
        </p:txBody>
      </p:sp>
      <p:sp>
        <p:nvSpPr>
          <p:cNvPr id="26" name="テキスト ボックス 25">
            <a:extLst>
              <a:ext uri="{FF2B5EF4-FFF2-40B4-BE49-F238E27FC236}">
                <a16:creationId xmlns:a16="http://schemas.microsoft.com/office/drawing/2014/main" id="{AA60DC42-ABB9-425C-74DB-710FF0E3B784}"/>
              </a:ext>
            </a:extLst>
          </p:cNvPr>
          <p:cNvSpPr txBox="1"/>
          <p:nvPr/>
        </p:nvSpPr>
        <p:spPr>
          <a:xfrm>
            <a:off x="9688224" y="3905869"/>
            <a:ext cx="1364476" cy="923330"/>
          </a:xfrm>
          <a:prstGeom prst="rect">
            <a:avLst/>
          </a:prstGeom>
          <a:solidFill>
            <a:srgbClr val="E6F6FB"/>
          </a:solidFill>
          <a:ln w="12700">
            <a:solidFill>
              <a:srgbClr val="242626"/>
            </a:solidFill>
          </a:ln>
        </p:spPr>
        <p:txBody>
          <a:bodyPr wrap="none" rtlCol="0">
            <a:spAutoFit/>
          </a:bodyPr>
          <a:lstStyle/>
          <a:p>
            <a:pPr algn="ctr"/>
            <a:r>
              <a:rPr kumimoji="1" lang="en-US" altLang="ja-JP" b="1" dirty="0">
                <a:latin typeface="Times New Roman" panose="02020603050405020304" pitchFamily="18" charset="0"/>
                <a:cs typeface="Times New Roman" panose="02020603050405020304" pitchFamily="18" charset="0"/>
              </a:rPr>
              <a:t>Local</a:t>
            </a:r>
          </a:p>
          <a:p>
            <a:pPr algn="ctr"/>
            <a:r>
              <a:rPr lang="en-US" altLang="ja-JP" b="1" dirty="0">
                <a:latin typeface="Times New Roman" panose="02020603050405020304" pitchFamily="18" charset="0"/>
                <a:cs typeface="Times New Roman" panose="02020603050405020304" pitchFamily="18" charset="0"/>
              </a:rPr>
              <a:t>Community</a:t>
            </a:r>
          </a:p>
          <a:p>
            <a:pPr algn="ctr"/>
            <a:r>
              <a:rPr kumimoji="1" lang="en-US" altLang="ja-JP" b="1" dirty="0">
                <a:latin typeface="Times New Roman" panose="02020603050405020304" pitchFamily="18" charset="0"/>
                <a:cs typeface="Times New Roman" panose="02020603050405020304" pitchFamily="18" charset="0"/>
              </a:rPr>
              <a:t>member</a:t>
            </a:r>
            <a:endParaRPr kumimoji="1" lang="ja-JP" altLang="en-US" b="1" dirty="0">
              <a:latin typeface="Times New Roman" panose="02020603050405020304" pitchFamily="18" charset="0"/>
              <a:cs typeface="Times New Roman" panose="02020603050405020304" pitchFamily="18" charset="0"/>
            </a:endParaRPr>
          </a:p>
        </p:txBody>
      </p:sp>
      <p:grpSp>
        <p:nvGrpSpPr>
          <p:cNvPr id="27" name="グループ化 26">
            <a:extLst>
              <a:ext uri="{FF2B5EF4-FFF2-40B4-BE49-F238E27FC236}">
                <a16:creationId xmlns:a16="http://schemas.microsoft.com/office/drawing/2014/main" id="{E2E7ECDE-7FF9-700C-0782-23AEB4F7850D}"/>
              </a:ext>
            </a:extLst>
          </p:cNvPr>
          <p:cNvGrpSpPr/>
          <p:nvPr/>
        </p:nvGrpSpPr>
        <p:grpSpPr>
          <a:xfrm rot="16200000">
            <a:off x="6657126" y="4150508"/>
            <a:ext cx="586745" cy="855768"/>
            <a:chOff x="10786280" y="2961559"/>
            <a:chExt cx="586745" cy="855768"/>
          </a:xfrm>
        </p:grpSpPr>
        <p:sp>
          <p:nvSpPr>
            <p:cNvPr id="28" name="アーチ 27">
              <a:extLst>
                <a:ext uri="{FF2B5EF4-FFF2-40B4-BE49-F238E27FC236}">
                  <a16:creationId xmlns:a16="http://schemas.microsoft.com/office/drawing/2014/main" id="{26488557-8186-7881-8B26-5C30948A975A}"/>
                </a:ext>
              </a:extLst>
            </p:cNvPr>
            <p:cNvSpPr/>
            <p:nvPr/>
          </p:nvSpPr>
          <p:spPr>
            <a:xfrm>
              <a:off x="10945941" y="3562066"/>
              <a:ext cx="267423" cy="255261"/>
            </a:xfrm>
            <a:prstGeom prst="blockArc">
              <a:avLst/>
            </a:prstGeom>
            <a:solidFill>
              <a:srgbClr val="E4772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9" name="アーチ 28">
              <a:extLst>
                <a:ext uri="{FF2B5EF4-FFF2-40B4-BE49-F238E27FC236}">
                  <a16:creationId xmlns:a16="http://schemas.microsoft.com/office/drawing/2014/main" id="{0851BE33-566C-61AA-CD79-116882E13A3B}"/>
                </a:ext>
              </a:extLst>
            </p:cNvPr>
            <p:cNvSpPr/>
            <p:nvPr/>
          </p:nvSpPr>
          <p:spPr>
            <a:xfrm>
              <a:off x="10866110" y="3338013"/>
              <a:ext cx="427084" cy="407661"/>
            </a:xfrm>
            <a:prstGeom prst="blockArc">
              <a:avLst/>
            </a:prstGeom>
            <a:solidFill>
              <a:srgbClr val="E4772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0" name="アーチ 29">
              <a:extLst>
                <a:ext uri="{FF2B5EF4-FFF2-40B4-BE49-F238E27FC236}">
                  <a16:creationId xmlns:a16="http://schemas.microsoft.com/office/drawing/2014/main" id="{B232884F-6028-EA4E-D459-E42C99660B69}"/>
                </a:ext>
              </a:extLst>
            </p:cNvPr>
            <p:cNvSpPr/>
            <p:nvPr/>
          </p:nvSpPr>
          <p:spPr>
            <a:xfrm>
              <a:off x="10786280" y="2961559"/>
              <a:ext cx="586745" cy="560061"/>
            </a:xfrm>
            <a:prstGeom prst="blockArc">
              <a:avLst/>
            </a:prstGeom>
            <a:solidFill>
              <a:srgbClr val="E4772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grpSp>
    </p:spTree>
    <p:extLst>
      <p:ext uri="{BB962C8B-B14F-4D97-AF65-F5344CB8AC3E}">
        <p14:creationId xmlns:p14="http://schemas.microsoft.com/office/powerpoint/2010/main" val="7732915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BF8963-DEAD-29F6-6BC7-A4C20673C321}"/>
            </a:ext>
          </a:extLst>
        </p:cNvPr>
        <p:cNvGrpSpPr/>
        <p:nvPr/>
      </p:nvGrpSpPr>
      <p:grpSpPr>
        <a:xfrm>
          <a:off x="0" y="0"/>
          <a:ext cx="0" cy="0"/>
          <a:chOff x="0" y="0"/>
          <a:chExt cx="0" cy="0"/>
        </a:xfrm>
      </p:grpSpPr>
      <p:pic>
        <p:nvPicPr>
          <p:cNvPr id="8" name="コンテンツ プレースホルダー 4">
            <a:extLst>
              <a:ext uri="{FF2B5EF4-FFF2-40B4-BE49-F238E27FC236}">
                <a16:creationId xmlns:a16="http://schemas.microsoft.com/office/drawing/2014/main" id="{085F8618-5C46-C342-5765-2E27E3015A7C}"/>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2216720" y="4998721"/>
            <a:ext cx="2457148" cy="1408258"/>
          </a:xfrm>
          <a:prstGeom prst="rect">
            <a:avLst/>
          </a:prstGeom>
        </p:spPr>
      </p:pic>
      <p:sp>
        <p:nvSpPr>
          <p:cNvPr id="25" name="星: 32 pt 24">
            <a:extLst>
              <a:ext uri="{FF2B5EF4-FFF2-40B4-BE49-F238E27FC236}">
                <a16:creationId xmlns:a16="http://schemas.microsoft.com/office/drawing/2014/main" id="{D6946C38-9E00-FBA0-80AF-CC86F2BE3F00}"/>
              </a:ext>
            </a:extLst>
          </p:cNvPr>
          <p:cNvSpPr/>
          <p:nvPr/>
        </p:nvSpPr>
        <p:spPr>
          <a:xfrm>
            <a:off x="4483577" y="3630328"/>
            <a:ext cx="2783856" cy="2740599"/>
          </a:xfrm>
          <a:prstGeom prst="star32">
            <a:avLst>
              <a:gd name="adj" fmla="val 49061"/>
            </a:avLst>
          </a:prstGeom>
          <a:gradFill>
            <a:gsLst>
              <a:gs pos="0">
                <a:schemeClr val="accent1">
                  <a:lumMod val="5000"/>
                  <a:lumOff val="95000"/>
                </a:schemeClr>
              </a:gs>
              <a:gs pos="61000">
                <a:srgbClr val="BEEEF7"/>
              </a:gs>
              <a:gs pos="0">
                <a:srgbClr val="BEEEF7"/>
              </a:gs>
              <a:gs pos="100000">
                <a:srgbClr val="022E56"/>
              </a:gs>
            </a:gsLst>
            <a:path path="circle">
              <a:fillToRect l="50000" t="50000" r="50000" b="50000"/>
            </a:path>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a:extLst>
              <a:ext uri="{FF2B5EF4-FFF2-40B4-BE49-F238E27FC236}">
                <a16:creationId xmlns:a16="http://schemas.microsoft.com/office/drawing/2014/main" id="{46515805-F61D-D5B5-76F1-6241042B4CEB}"/>
              </a:ext>
            </a:extLst>
          </p:cNvPr>
          <p:cNvSpPr>
            <a:spLocks noGrp="1"/>
          </p:cNvSpPr>
          <p:nvPr>
            <p:ph type="title"/>
          </p:nvPr>
        </p:nvSpPr>
        <p:spPr/>
        <p:txBody>
          <a:bodyPr>
            <a:normAutofit fontScale="90000"/>
          </a:bodyPr>
          <a:lstStyle/>
          <a:p>
            <a:r>
              <a:rPr lang="en-US" altLang="ja-JP" dirty="0"/>
              <a:t>Co-resonating Activity Systems and </a:t>
            </a:r>
            <a:r>
              <a:rPr lang="en-US" altLang="ja-JP" dirty="0" err="1"/>
              <a:t>Knotworking</a:t>
            </a:r>
            <a:endParaRPr kumimoji="1" lang="ja-JP" altLang="en-US" dirty="0"/>
          </a:p>
        </p:txBody>
      </p:sp>
      <p:sp>
        <p:nvSpPr>
          <p:cNvPr id="3" name="コンテンツ プレースホルダー 2">
            <a:extLst>
              <a:ext uri="{FF2B5EF4-FFF2-40B4-BE49-F238E27FC236}">
                <a16:creationId xmlns:a16="http://schemas.microsoft.com/office/drawing/2014/main" id="{B4F1DBBD-FD53-88F3-EA19-4F6941CE69E3}"/>
              </a:ext>
            </a:extLst>
          </p:cNvPr>
          <p:cNvSpPr>
            <a:spLocks noGrp="1"/>
          </p:cNvSpPr>
          <p:nvPr>
            <p:ph idx="1"/>
          </p:nvPr>
        </p:nvSpPr>
        <p:spPr/>
        <p:txBody>
          <a:bodyPr/>
          <a:lstStyle/>
          <a:p>
            <a:pPr marL="0" indent="0">
              <a:buNone/>
            </a:pPr>
            <a:r>
              <a:rPr lang="en-US" altLang="ja-JP" sz="4000" b="1" dirty="0" err="1"/>
              <a:t>Consept</a:t>
            </a:r>
            <a:r>
              <a:rPr lang="en-US" altLang="ja-JP" sz="4000" b="1" dirty="0"/>
              <a:t> image: Co-resonating activity systems</a:t>
            </a:r>
            <a:endParaRPr lang="en-US" altLang="ja-JP" sz="4000" dirty="0"/>
          </a:p>
          <a:p>
            <a:r>
              <a:rPr lang="en-US" altLang="ja-JP" dirty="0"/>
              <a:t>Teacher A influenced students' career path changes through inquiry activities, leveraging her own experiences, and consequently deepened her confidence in her educational methodology as a result of those successful outcomes</a:t>
            </a:r>
          </a:p>
        </p:txBody>
      </p:sp>
      <p:pic>
        <p:nvPicPr>
          <p:cNvPr id="7" name="コンテンツ プレースホルダー 4">
            <a:extLst>
              <a:ext uri="{FF2B5EF4-FFF2-40B4-BE49-F238E27FC236}">
                <a16:creationId xmlns:a16="http://schemas.microsoft.com/office/drawing/2014/main" id="{CAD469BC-A0AD-1AD3-E433-F7266F320C22}"/>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2216720" y="3630328"/>
            <a:ext cx="2457148" cy="1408258"/>
          </a:xfrm>
          <a:prstGeom prst="rect">
            <a:avLst/>
          </a:prstGeom>
        </p:spPr>
      </p:pic>
      <p:pic>
        <p:nvPicPr>
          <p:cNvPr id="9" name="図 8" descr="グラフィカル ユーザー インターフェイス&#10;&#10;AI 生成コンテンツは誤りを含む可能性があります。">
            <a:extLst>
              <a:ext uri="{FF2B5EF4-FFF2-40B4-BE49-F238E27FC236}">
                <a16:creationId xmlns:a16="http://schemas.microsoft.com/office/drawing/2014/main" id="{137CC7EC-41F8-C314-6AAF-EC7D17D3B51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065112" y="3630328"/>
            <a:ext cx="2457149" cy="1408259"/>
          </a:xfrm>
          <a:prstGeom prst="rect">
            <a:avLst/>
          </a:prstGeom>
        </p:spPr>
      </p:pic>
      <p:pic>
        <p:nvPicPr>
          <p:cNvPr id="10" name="図 9" descr="グラフィカル ユーザー インターフェイス&#10;&#10;AI 生成コンテンツは誤りを含む可能性があります。">
            <a:extLst>
              <a:ext uri="{FF2B5EF4-FFF2-40B4-BE49-F238E27FC236}">
                <a16:creationId xmlns:a16="http://schemas.microsoft.com/office/drawing/2014/main" id="{EAA639A9-2382-A110-C5A8-B7885FB6BC3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065112" y="4998721"/>
            <a:ext cx="2457149" cy="1408259"/>
          </a:xfrm>
          <a:prstGeom prst="rect">
            <a:avLst/>
          </a:prstGeom>
        </p:spPr>
      </p:pic>
      <p:sp>
        <p:nvSpPr>
          <p:cNvPr id="11" name="テキスト ボックス 10">
            <a:extLst>
              <a:ext uri="{FF2B5EF4-FFF2-40B4-BE49-F238E27FC236}">
                <a16:creationId xmlns:a16="http://schemas.microsoft.com/office/drawing/2014/main" id="{3FE81CB0-7896-1A94-0C39-3B1512B33A25}"/>
              </a:ext>
            </a:extLst>
          </p:cNvPr>
          <p:cNvSpPr txBox="1"/>
          <p:nvPr/>
        </p:nvSpPr>
        <p:spPr>
          <a:xfrm>
            <a:off x="1139301" y="4149791"/>
            <a:ext cx="1296189" cy="369332"/>
          </a:xfrm>
          <a:prstGeom prst="rect">
            <a:avLst/>
          </a:prstGeom>
          <a:solidFill>
            <a:srgbClr val="E6F6FB"/>
          </a:solidFill>
          <a:ln w="12700">
            <a:solidFill>
              <a:srgbClr val="242626"/>
            </a:solidFill>
          </a:ln>
        </p:spPr>
        <p:txBody>
          <a:bodyPr wrap="none" rtlCol="0">
            <a:spAutoFit/>
          </a:bodyPr>
          <a:lstStyle/>
          <a:p>
            <a:r>
              <a:rPr lang="en-US" altLang="ja-JP" b="1" dirty="0">
                <a:latin typeface="Times New Roman" panose="02020603050405020304" pitchFamily="18" charset="0"/>
                <a:cs typeface="Times New Roman" panose="02020603050405020304" pitchFamily="18" charset="0"/>
              </a:rPr>
              <a:t>Researcher</a:t>
            </a:r>
            <a:endParaRPr kumimoji="1" lang="ja-JP" altLang="en-US" b="1" dirty="0">
              <a:latin typeface="Times New Roman" panose="02020603050405020304" pitchFamily="18" charset="0"/>
              <a:cs typeface="Times New Roman" panose="02020603050405020304" pitchFamily="18" charset="0"/>
            </a:endParaRPr>
          </a:p>
        </p:txBody>
      </p:sp>
      <p:sp>
        <p:nvSpPr>
          <p:cNvPr id="12" name="テキスト ボックス 11">
            <a:extLst>
              <a:ext uri="{FF2B5EF4-FFF2-40B4-BE49-F238E27FC236}">
                <a16:creationId xmlns:a16="http://schemas.microsoft.com/office/drawing/2014/main" id="{C5006AA7-6758-6BFA-37A5-89A39158C173}"/>
              </a:ext>
            </a:extLst>
          </p:cNvPr>
          <p:cNvSpPr txBox="1"/>
          <p:nvPr/>
        </p:nvSpPr>
        <p:spPr>
          <a:xfrm>
            <a:off x="1139300" y="5518184"/>
            <a:ext cx="971420" cy="369332"/>
          </a:xfrm>
          <a:prstGeom prst="rect">
            <a:avLst/>
          </a:prstGeom>
          <a:solidFill>
            <a:srgbClr val="E6F6FB"/>
          </a:solidFill>
          <a:ln w="12700">
            <a:solidFill>
              <a:srgbClr val="242626"/>
            </a:solidFill>
          </a:ln>
        </p:spPr>
        <p:txBody>
          <a:bodyPr wrap="none" rtlCol="0">
            <a:spAutoFit/>
          </a:bodyPr>
          <a:lstStyle/>
          <a:p>
            <a:r>
              <a:rPr lang="en-US" altLang="ja-JP" b="1" dirty="0">
                <a:latin typeface="Times New Roman" panose="02020603050405020304" pitchFamily="18" charset="0"/>
                <a:cs typeface="Times New Roman" panose="02020603050405020304" pitchFamily="18" charset="0"/>
              </a:rPr>
              <a:t>Teacher</a:t>
            </a:r>
            <a:endParaRPr kumimoji="1" lang="ja-JP" altLang="en-US" b="1" dirty="0">
              <a:latin typeface="Times New Roman" panose="02020603050405020304" pitchFamily="18" charset="0"/>
              <a:cs typeface="Times New Roman" panose="02020603050405020304" pitchFamily="18" charset="0"/>
            </a:endParaRPr>
          </a:p>
        </p:txBody>
      </p:sp>
      <p:sp>
        <p:nvSpPr>
          <p:cNvPr id="14" name="テキスト ボックス 13">
            <a:extLst>
              <a:ext uri="{FF2B5EF4-FFF2-40B4-BE49-F238E27FC236}">
                <a16:creationId xmlns:a16="http://schemas.microsoft.com/office/drawing/2014/main" id="{4716A89A-6ABF-7854-AD3B-D5293E505849}"/>
              </a:ext>
            </a:extLst>
          </p:cNvPr>
          <p:cNvSpPr txBox="1"/>
          <p:nvPr/>
        </p:nvSpPr>
        <p:spPr>
          <a:xfrm>
            <a:off x="9893408" y="5492266"/>
            <a:ext cx="954108" cy="369332"/>
          </a:xfrm>
          <a:prstGeom prst="rect">
            <a:avLst/>
          </a:prstGeom>
          <a:solidFill>
            <a:srgbClr val="E6F6FB"/>
          </a:solidFill>
          <a:ln w="12700">
            <a:solidFill>
              <a:srgbClr val="242626"/>
            </a:solidFill>
          </a:ln>
        </p:spPr>
        <p:txBody>
          <a:bodyPr wrap="none" rtlCol="0">
            <a:spAutoFit/>
          </a:bodyPr>
          <a:lstStyle/>
          <a:p>
            <a:pPr algn="ctr"/>
            <a:r>
              <a:rPr kumimoji="1" lang="en-US" altLang="ja-JP" b="1" dirty="0">
                <a:latin typeface="Times New Roman" panose="02020603050405020304" pitchFamily="18" charset="0"/>
                <a:cs typeface="Times New Roman" panose="02020603050405020304" pitchFamily="18" charset="0"/>
              </a:rPr>
              <a:t>Student</a:t>
            </a:r>
          </a:p>
        </p:txBody>
      </p:sp>
      <p:sp>
        <p:nvSpPr>
          <p:cNvPr id="15" name="テキスト ボックス 14">
            <a:extLst>
              <a:ext uri="{FF2B5EF4-FFF2-40B4-BE49-F238E27FC236}">
                <a16:creationId xmlns:a16="http://schemas.microsoft.com/office/drawing/2014/main" id="{8D380F6A-93E1-DBBF-2533-624558157B33}"/>
              </a:ext>
            </a:extLst>
          </p:cNvPr>
          <p:cNvSpPr txBox="1"/>
          <p:nvPr/>
        </p:nvSpPr>
        <p:spPr>
          <a:xfrm>
            <a:off x="4985198" y="3619572"/>
            <a:ext cx="1768584" cy="369332"/>
          </a:xfrm>
          <a:prstGeom prst="rect">
            <a:avLst/>
          </a:prstGeom>
          <a:noFill/>
        </p:spPr>
        <p:txBody>
          <a:bodyPr wrap="square" rtlCol="0">
            <a:spAutoFit/>
          </a:bodyPr>
          <a:lstStyle/>
          <a:p>
            <a:r>
              <a:rPr lang="en-US" altLang="ja-JP" b="1" dirty="0">
                <a:solidFill>
                  <a:srgbClr val="022E56"/>
                </a:solidFill>
                <a:latin typeface="Times New Roman" panose="02020603050405020304" pitchFamily="18" charset="0"/>
                <a:cs typeface="Times New Roman" panose="02020603050405020304" pitchFamily="18" charset="0"/>
              </a:rPr>
              <a:t>personal matter</a:t>
            </a:r>
          </a:p>
        </p:txBody>
      </p:sp>
      <p:sp>
        <p:nvSpPr>
          <p:cNvPr id="4" name="星: 32 pt 3">
            <a:extLst>
              <a:ext uri="{FF2B5EF4-FFF2-40B4-BE49-F238E27FC236}">
                <a16:creationId xmlns:a16="http://schemas.microsoft.com/office/drawing/2014/main" id="{23364E43-ADCE-EE15-6766-97F4622DEB49}"/>
              </a:ext>
            </a:extLst>
          </p:cNvPr>
          <p:cNvSpPr/>
          <p:nvPr/>
        </p:nvSpPr>
        <p:spPr>
          <a:xfrm>
            <a:off x="4861280" y="3983198"/>
            <a:ext cx="2031045" cy="2031045"/>
          </a:xfrm>
          <a:prstGeom prst="star32">
            <a:avLst>
              <a:gd name="adj" fmla="val 47915"/>
            </a:avLst>
          </a:prstGeom>
          <a:solidFill>
            <a:srgbClr val="022E5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ja-JP" b="1" dirty="0">
                <a:latin typeface="Times New Roman" panose="02020603050405020304" pitchFamily="18" charset="0"/>
                <a:cs typeface="Times New Roman" panose="02020603050405020304" pitchFamily="18" charset="0"/>
              </a:rPr>
              <a:t>Inquiry</a:t>
            </a:r>
          </a:p>
          <a:p>
            <a:pPr algn="ctr"/>
            <a:r>
              <a:rPr lang="en-US" altLang="ja-JP" b="1" dirty="0">
                <a:latin typeface="Times New Roman" panose="02020603050405020304" pitchFamily="18" charset="0"/>
                <a:cs typeface="Times New Roman" panose="02020603050405020304" pitchFamily="18" charset="0"/>
              </a:rPr>
              <a:t>Colloquium</a:t>
            </a:r>
            <a:endParaRPr lang="ja-JP" altLang="en-US" b="1" dirty="0">
              <a:latin typeface="Times New Roman" panose="02020603050405020304" pitchFamily="18" charset="0"/>
              <a:cs typeface="Times New Roman" panose="02020603050405020304" pitchFamily="18" charset="0"/>
            </a:endParaRPr>
          </a:p>
        </p:txBody>
      </p:sp>
      <p:sp>
        <p:nvSpPr>
          <p:cNvPr id="16" name="テキスト ボックス 15">
            <a:extLst>
              <a:ext uri="{FF2B5EF4-FFF2-40B4-BE49-F238E27FC236}">
                <a16:creationId xmlns:a16="http://schemas.microsoft.com/office/drawing/2014/main" id="{D5DC0C14-840F-AF19-FF20-88BA27534E83}"/>
              </a:ext>
            </a:extLst>
          </p:cNvPr>
          <p:cNvSpPr txBox="1"/>
          <p:nvPr/>
        </p:nvSpPr>
        <p:spPr>
          <a:xfrm>
            <a:off x="5158434" y="4182868"/>
            <a:ext cx="1476593" cy="369332"/>
          </a:xfrm>
          <a:prstGeom prst="rect">
            <a:avLst/>
          </a:prstGeom>
          <a:noFill/>
        </p:spPr>
        <p:txBody>
          <a:bodyPr wrap="square" rtlCol="0">
            <a:spAutoFit/>
          </a:bodyPr>
          <a:lstStyle/>
          <a:p>
            <a:r>
              <a:rPr lang="en-US" altLang="ja-JP" b="1" dirty="0">
                <a:solidFill>
                  <a:schemeClr val="bg1"/>
                </a:solidFill>
                <a:latin typeface="Times New Roman" panose="02020603050405020304" pitchFamily="18" charset="0"/>
                <a:cs typeface="Times New Roman" panose="02020603050405020304" pitchFamily="18" charset="0"/>
              </a:rPr>
              <a:t>Social Issues</a:t>
            </a:r>
          </a:p>
        </p:txBody>
      </p:sp>
      <p:grpSp>
        <p:nvGrpSpPr>
          <p:cNvPr id="20" name="グループ化 19">
            <a:extLst>
              <a:ext uri="{FF2B5EF4-FFF2-40B4-BE49-F238E27FC236}">
                <a16:creationId xmlns:a16="http://schemas.microsoft.com/office/drawing/2014/main" id="{96D3CBD6-9903-4D6A-A141-6C3EF60E391F}"/>
              </a:ext>
            </a:extLst>
          </p:cNvPr>
          <p:cNvGrpSpPr/>
          <p:nvPr/>
        </p:nvGrpSpPr>
        <p:grpSpPr>
          <a:xfrm rot="5400000">
            <a:off x="4512316" y="5481900"/>
            <a:ext cx="586745" cy="855768"/>
            <a:chOff x="10786280" y="2961559"/>
            <a:chExt cx="586745" cy="855768"/>
          </a:xfrm>
        </p:grpSpPr>
        <p:sp>
          <p:nvSpPr>
            <p:cNvPr id="17" name="アーチ 16">
              <a:extLst>
                <a:ext uri="{FF2B5EF4-FFF2-40B4-BE49-F238E27FC236}">
                  <a16:creationId xmlns:a16="http://schemas.microsoft.com/office/drawing/2014/main" id="{5FBBA0D2-8D91-C96E-4B85-104E2D2A3BEF}"/>
                </a:ext>
              </a:extLst>
            </p:cNvPr>
            <p:cNvSpPr/>
            <p:nvPr/>
          </p:nvSpPr>
          <p:spPr>
            <a:xfrm>
              <a:off x="10945941" y="3562066"/>
              <a:ext cx="267423" cy="255261"/>
            </a:xfrm>
            <a:prstGeom prst="blockArc">
              <a:avLst/>
            </a:prstGeom>
            <a:solidFill>
              <a:srgbClr val="E4772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8" name="アーチ 17">
              <a:extLst>
                <a:ext uri="{FF2B5EF4-FFF2-40B4-BE49-F238E27FC236}">
                  <a16:creationId xmlns:a16="http://schemas.microsoft.com/office/drawing/2014/main" id="{F9BDCC86-DEE2-554A-85ED-848311800B2D}"/>
                </a:ext>
              </a:extLst>
            </p:cNvPr>
            <p:cNvSpPr/>
            <p:nvPr/>
          </p:nvSpPr>
          <p:spPr>
            <a:xfrm>
              <a:off x="10866110" y="3338013"/>
              <a:ext cx="427084" cy="407661"/>
            </a:xfrm>
            <a:prstGeom prst="blockArc">
              <a:avLst/>
            </a:prstGeom>
            <a:solidFill>
              <a:srgbClr val="E4772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9" name="アーチ 18">
              <a:extLst>
                <a:ext uri="{FF2B5EF4-FFF2-40B4-BE49-F238E27FC236}">
                  <a16:creationId xmlns:a16="http://schemas.microsoft.com/office/drawing/2014/main" id="{99C95A90-5B9E-D14E-75B8-E8CE1D42CB80}"/>
                </a:ext>
              </a:extLst>
            </p:cNvPr>
            <p:cNvSpPr/>
            <p:nvPr/>
          </p:nvSpPr>
          <p:spPr>
            <a:xfrm>
              <a:off x="10786280" y="2961559"/>
              <a:ext cx="586745" cy="560061"/>
            </a:xfrm>
            <a:prstGeom prst="blockArc">
              <a:avLst/>
            </a:prstGeom>
            <a:solidFill>
              <a:srgbClr val="E4772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grpSp>
      <p:grpSp>
        <p:nvGrpSpPr>
          <p:cNvPr id="21" name="グループ化 20">
            <a:extLst>
              <a:ext uri="{FF2B5EF4-FFF2-40B4-BE49-F238E27FC236}">
                <a16:creationId xmlns:a16="http://schemas.microsoft.com/office/drawing/2014/main" id="{BD6C90A7-E6DF-7AE4-EC38-DEFEA0BA1546}"/>
              </a:ext>
            </a:extLst>
          </p:cNvPr>
          <p:cNvGrpSpPr/>
          <p:nvPr/>
        </p:nvGrpSpPr>
        <p:grpSpPr>
          <a:xfrm rot="16200000">
            <a:off x="6639919" y="5468802"/>
            <a:ext cx="586745" cy="855768"/>
            <a:chOff x="10786280" y="2961559"/>
            <a:chExt cx="586745" cy="855768"/>
          </a:xfrm>
        </p:grpSpPr>
        <p:sp>
          <p:nvSpPr>
            <p:cNvPr id="22" name="アーチ 21">
              <a:extLst>
                <a:ext uri="{FF2B5EF4-FFF2-40B4-BE49-F238E27FC236}">
                  <a16:creationId xmlns:a16="http://schemas.microsoft.com/office/drawing/2014/main" id="{CD308E0B-6A07-C250-1CDC-F97B3C1254A4}"/>
                </a:ext>
              </a:extLst>
            </p:cNvPr>
            <p:cNvSpPr/>
            <p:nvPr/>
          </p:nvSpPr>
          <p:spPr>
            <a:xfrm>
              <a:off x="10945941" y="3562066"/>
              <a:ext cx="267423" cy="255261"/>
            </a:xfrm>
            <a:prstGeom prst="blockArc">
              <a:avLst/>
            </a:prstGeom>
            <a:solidFill>
              <a:srgbClr val="E4772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3" name="アーチ 22">
              <a:extLst>
                <a:ext uri="{FF2B5EF4-FFF2-40B4-BE49-F238E27FC236}">
                  <a16:creationId xmlns:a16="http://schemas.microsoft.com/office/drawing/2014/main" id="{0C6F3CA9-BE96-5876-037F-B016657DE6DA}"/>
                </a:ext>
              </a:extLst>
            </p:cNvPr>
            <p:cNvSpPr/>
            <p:nvPr/>
          </p:nvSpPr>
          <p:spPr>
            <a:xfrm>
              <a:off x="10866110" y="3338013"/>
              <a:ext cx="427084" cy="407661"/>
            </a:xfrm>
            <a:prstGeom prst="blockArc">
              <a:avLst/>
            </a:prstGeom>
            <a:solidFill>
              <a:srgbClr val="E4772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4" name="アーチ 23">
              <a:extLst>
                <a:ext uri="{FF2B5EF4-FFF2-40B4-BE49-F238E27FC236}">
                  <a16:creationId xmlns:a16="http://schemas.microsoft.com/office/drawing/2014/main" id="{68666EFA-DCDC-3AFF-5854-14E14083343C}"/>
                </a:ext>
              </a:extLst>
            </p:cNvPr>
            <p:cNvSpPr/>
            <p:nvPr/>
          </p:nvSpPr>
          <p:spPr>
            <a:xfrm>
              <a:off x="10786280" y="2961559"/>
              <a:ext cx="586745" cy="560061"/>
            </a:xfrm>
            <a:prstGeom prst="blockArc">
              <a:avLst/>
            </a:prstGeom>
            <a:solidFill>
              <a:srgbClr val="E4772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grpSp>
      <p:grpSp>
        <p:nvGrpSpPr>
          <p:cNvPr id="5" name="グループ化 4">
            <a:extLst>
              <a:ext uri="{FF2B5EF4-FFF2-40B4-BE49-F238E27FC236}">
                <a16:creationId xmlns:a16="http://schemas.microsoft.com/office/drawing/2014/main" id="{DB0A391A-137C-3D8D-6D27-57F1B7879B5B}"/>
              </a:ext>
            </a:extLst>
          </p:cNvPr>
          <p:cNvGrpSpPr/>
          <p:nvPr/>
        </p:nvGrpSpPr>
        <p:grpSpPr>
          <a:xfrm rot="5400000">
            <a:off x="6048888" y="4918379"/>
            <a:ext cx="1293409" cy="1886438"/>
            <a:chOff x="10786280" y="2961559"/>
            <a:chExt cx="586745" cy="855768"/>
          </a:xfrm>
        </p:grpSpPr>
        <p:sp>
          <p:nvSpPr>
            <p:cNvPr id="26" name="アーチ 25">
              <a:extLst>
                <a:ext uri="{FF2B5EF4-FFF2-40B4-BE49-F238E27FC236}">
                  <a16:creationId xmlns:a16="http://schemas.microsoft.com/office/drawing/2014/main" id="{05D397B4-9779-390C-643E-48C808D460F3}"/>
                </a:ext>
              </a:extLst>
            </p:cNvPr>
            <p:cNvSpPr/>
            <p:nvPr/>
          </p:nvSpPr>
          <p:spPr>
            <a:xfrm>
              <a:off x="10945941" y="3562066"/>
              <a:ext cx="267423" cy="255261"/>
            </a:xfrm>
            <a:prstGeom prst="blockArc">
              <a:avLst/>
            </a:prstGeom>
            <a:solidFill>
              <a:srgbClr val="E4772C">
                <a:alpha val="5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7" name="アーチ 26">
              <a:extLst>
                <a:ext uri="{FF2B5EF4-FFF2-40B4-BE49-F238E27FC236}">
                  <a16:creationId xmlns:a16="http://schemas.microsoft.com/office/drawing/2014/main" id="{E667E858-DF82-0BD7-8A74-15DA9F714D33}"/>
                </a:ext>
              </a:extLst>
            </p:cNvPr>
            <p:cNvSpPr/>
            <p:nvPr/>
          </p:nvSpPr>
          <p:spPr>
            <a:xfrm>
              <a:off x="10866110" y="3338013"/>
              <a:ext cx="427084" cy="407661"/>
            </a:xfrm>
            <a:prstGeom prst="blockArc">
              <a:avLst/>
            </a:prstGeom>
            <a:solidFill>
              <a:srgbClr val="E4772C">
                <a:alpha val="5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8" name="アーチ 27">
              <a:extLst>
                <a:ext uri="{FF2B5EF4-FFF2-40B4-BE49-F238E27FC236}">
                  <a16:creationId xmlns:a16="http://schemas.microsoft.com/office/drawing/2014/main" id="{CA849363-F739-4B6E-BD3D-BD3AF363BB6E}"/>
                </a:ext>
              </a:extLst>
            </p:cNvPr>
            <p:cNvSpPr/>
            <p:nvPr/>
          </p:nvSpPr>
          <p:spPr>
            <a:xfrm>
              <a:off x="10786280" y="2961559"/>
              <a:ext cx="586745" cy="560061"/>
            </a:xfrm>
            <a:prstGeom prst="blockArc">
              <a:avLst/>
            </a:prstGeom>
            <a:solidFill>
              <a:srgbClr val="E4772C">
                <a:alpha val="5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grpSp>
      <p:grpSp>
        <p:nvGrpSpPr>
          <p:cNvPr id="29" name="グループ化 28">
            <a:extLst>
              <a:ext uri="{FF2B5EF4-FFF2-40B4-BE49-F238E27FC236}">
                <a16:creationId xmlns:a16="http://schemas.microsoft.com/office/drawing/2014/main" id="{89F133A7-E01D-4319-4FBE-A6E79AE400FF}"/>
              </a:ext>
            </a:extLst>
          </p:cNvPr>
          <p:cNvGrpSpPr/>
          <p:nvPr/>
        </p:nvGrpSpPr>
        <p:grpSpPr>
          <a:xfrm rot="16200000">
            <a:off x="4396060" y="4918378"/>
            <a:ext cx="1293409" cy="1886438"/>
            <a:chOff x="10786280" y="2961559"/>
            <a:chExt cx="586745" cy="855768"/>
          </a:xfrm>
        </p:grpSpPr>
        <p:sp>
          <p:nvSpPr>
            <p:cNvPr id="30" name="アーチ 29">
              <a:extLst>
                <a:ext uri="{FF2B5EF4-FFF2-40B4-BE49-F238E27FC236}">
                  <a16:creationId xmlns:a16="http://schemas.microsoft.com/office/drawing/2014/main" id="{18222AF6-6BC2-9F21-7DFA-AB6C6E97386F}"/>
                </a:ext>
              </a:extLst>
            </p:cNvPr>
            <p:cNvSpPr/>
            <p:nvPr/>
          </p:nvSpPr>
          <p:spPr>
            <a:xfrm>
              <a:off x="10945941" y="3562066"/>
              <a:ext cx="267423" cy="255261"/>
            </a:xfrm>
            <a:prstGeom prst="blockArc">
              <a:avLst/>
            </a:prstGeom>
            <a:solidFill>
              <a:srgbClr val="E4772C">
                <a:alpha val="5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1" name="アーチ 30">
              <a:extLst>
                <a:ext uri="{FF2B5EF4-FFF2-40B4-BE49-F238E27FC236}">
                  <a16:creationId xmlns:a16="http://schemas.microsoft.com/office/drawing/2014/main" id="{F7B3F8B4-4F88-A027-18E9-A378FA852AE6}"/>
                </a:ext>
              </a:extLst>
            </p:cNvPr>
            <p:cNvSpPr/>
            <p:nvPr/>
          </p:nvSpPr>
          <p:spPr>
            <a:xfrm>
              <a:off x="10866110" y="3338013"/>
              <a:ext cx="427084" cy="407661"/>
            </a:xfrm>
            <a:prstGeom prst="blockArc">
              <a:avLst/>
            </a:prstGeom>
            <a:solidFill>
              <a:srgbClr val="E4772C">
                <a:alpha val="5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2" name="アーチ 31">
              <a:extLst>
                <a:ext uri="{FF2B5EF4-FFF2-40B4-BE49-F238E27FC236}">
                  <a16:creationId xmlns:a16="http://schemas.microsoft.com/office/drawing/2014/main" id="{E3193C75-887C-C379-A87D-147E10F18AFB}"/>
                </a:ext>
              </a:extLst>
            </p:cNvPr>
            <p:cNvSpPr/>
            <p:nvPr/>
          </p:nvSpPr>
          <p:spPr>
            <a:xfrm>
              <a:off x="10786280" y="2961559"/>
              <a:ext cx="586745" cy="560061"/>
            </a:xfrm>
            <a:prstGeom prst="blockArc">
              <a:avLst/>
            </a:prstGeom>
            <a:solidFill>
              <a:srgbClr val="E4772C">
                <a:alpha val="5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grpSp>
      <p:sp>
        <p:nvSpPr>
          <p:cNvPr id="33" name="テキスト ボックス 32">
            <a:extLst>
              <a:ext uri="{FF2B5EF4-FFF2-40B4-BE49-F238E27FC236}">
                <a16:creationId xmlns:a16="http://schemas.microsoft.com/office/drawing/2014/main" id="{7098C8FA-69BC-455D-554B-F6102E59FAE7}"/>
              </a:ext>
            </a:extLst>
          </p:cNvPr>
          <p:cNvSpPr txBox="1"/>
          <p:nvPr/>
        </p:nvSpPr>
        <p:spPr>
          <a:xfrm>
            <a:off x="838200" y="3429000"/>
            <a:ext cx="3647152" cy="369332"/>
          </a:xfrm>
          <a:prstGeom prst="rect">
            <a:avLst/>
          </a:prstGeom>
          <a:noFill/>
        </p:spPr>
        <p:txBody>
          <a:bodyPr wrap="none" rtlCol="0">
            <a:spAutoFit/>
          </a:bodyPr>
          <a:lstStyle/>
          <a:p>
            <a:r>
              <a:rPr lang="en-US" altLang="ja-JP" b="1" dirty="0">
                <a:latin typeface="Times New Roman" panose="02020603050405020304" pitchFamily="18" charset="0"/>
                <a:cs typeface="Times New Roman" panose="02020603050405020304" pitchFamily="18" charset="0"/>
              </a:rPr>
              <a:t>Example of an Inquiry Colloquium</a:t>
            </a:r>
            <a:endParaRPr kumimoji="1" lang="ja-JP" altLang="en-US" b="1" dirty="0">
              <a:latin typeface="Times New Roman" panose="02020603050405020304" pitchFamily="18" charset="0"/>
              <a:cs typeface="Times New Roman" panose="02020603050405020304" pitchFamily="18" charset="0"/>
            </a:endParaRPr>
          </a:p>
        </p:txBody>
      </p:sp>
      <p:sp>
        <p:nvSpPr>
          <p:cNvPr id="34" name="テキスト ボックス 33">
            <a:extLst>
              <a:ext uri="{FF2B5EF4-FFF2-40B4-BE49-F238E27FC236}">
                <a16:creationId xmlns:a16="http://schemas.microsoft.com/office/drawing/2014/main" id="{C7B6B5C2-258F-05CC-8935-2256D30F105B}"/>
              </a:ext>
            </a:extLst>
          </p:cNvPr>
          <p:cNvSpPr txBox="1"/>
          <p:nvPr/>
        </p:nvSpPr>
        <p:spPr>
          <a:xfrm>
            <a:off x="9688224" y="3905869"/>
            <a:ext cx="1364476" cy="923330"/>
          </a:xfrm>
          <a:prstGeom prst="rect">
            <a:avLst/>
          </a:prstGeom>
          <a:solidFill>
            <a:srgbClr val="E6F6FB"/>
          </a:solidFill>
          <a:ln w="12700">
            <a:solidFill>
              <a:srgbClr val="242626"/>
            </a:solidFill>
          </a:ln>
        </p:spPr>
        <p:txBody>
          <a:bodyPr wrap="none" rtlCol="0">
            <a:spAutoFit/>
          </a:bodyPr>
          <a:lstStyle/>
          <a:p>
            <a:pPr algn="ctr"/>
            <a:r>
              <a:rPr kumimoji="1" lang="en-US" altLang="ja-JP" b="1" dirty="0">
                <a:latin typeface="Times New Roman" panose="02020603050405020304" pitchFamily="18" charset="0"/>
                <a:cs typeface="Times New Roman" panose="02020603050405020304" pitchFamily="18" charset="0"/>
              </a:rPr>
              <a:t>Local</a:t>
            </a:r>
          </a:p>
          <a:p>
            <a:pPr algn="ctr"/>
            <a:r>
              <a:rPr lang="en-US" altLang="ja-JP" b="1" dirty="0">
                <a:latin typeface="Times New Roman" panose="02020603050405020304" pitchFamily="18" charset="0"/>
                <a:cs typeface="Times New Roman" panose="02020603050405020304" pitchFamily="18" charset="0"/>
              </a:rPr>
              <a:t>Community</a:t>
            </a:r>
          </a:p>
          <a:p>
            <a:pPr algn="ctr"/>
            <a:r>
              <a:rPr kumimoji="1" lang="en-US" altLang="ja-JP" b="1" dirty="0">
                <a:latin typeface="Times New Roman" panose="02020603050405020304" pitchFamily="18" charset="0"/>
                <a:cs typeface="Times New Roman" panose="02020603050405020304" pitchFamily="18" charset="0"/>
              </a:rPr>
              <a:t>member</a:t>
            </a:r>
            <a:endParaRPr kumimoji="1" lang="ja-JP" altLang="en-US" b="1" dirty="0">
              <a:latin typeface="Times New Roman" panose="02020603050405020304" pitchFamily="18" charset="0"/>
              <a:cs typeface="Times New Roman" panose="02020603050405020304" pitchFamily="18" charset="0"/>
            </a:endParaRPr>
          </a:p>
        </p:txBody>
      </p:sp>
      <p:grpSp>
        <p:nvGrpSpPr>
          <p:cNvPr id="35" name="グループ化 34">
            <a:extLst>
              <a:ext uri="{FF2B5EF4-FFF2-40B4-BE49-F238E27FC236}">
                <a16:creationId xmlns:a16="http://schemas.microsoft.com/office/drawing/2014/main" id="{FCE32B0C-199D-9386-CB5B-2320FEFC5522}"/>
              </a:ext>
            </a:extLst>
          </p:cNvPr>
          <p:cNvGrpSpPr/>
          <p:nvPr/>
        </p:nvGrpSpPr>
        <p:grpSpPr>
          <a:xfrm rot="5400000">
            <a:off x="6078456" y="3467162"/>
            <a:ext cx="1293409" cy="1886438"/>
            <a:chOff x="10786280" y="2961559"/>
            <a:chExt cx="586745" cy="855768"/>
          </a:xfrm>
        </p:grpSpPr>
        <p:sp>
          <p:nvSpPr>
            <p:cNvPr id="36" name="アーチ 35">
              <a:extLst>
                <a:ext uri="{FF2B5EF4-FFF2-40B4-BE49-F238E27FC236}">
                  <a16:creationId xmlns:a16="http://schemas.microsoft.com/office/drawing/2014/main" id="{0408ED32-5468-CB05-D7A7-6133724BEB99}"/>
                </a:ext>
              </a:extLst>
            </p:cNvPr>
            <p:cNvSpPr/>
            <p:nvPr/>
          </p:nvSpPr>
          <p:spPr>
            <a:xfrm>
              <a:off x="10945941" y="3562066"/>
              <a:ext cx="267423" cy="255261"/>
            </a:xfrm>
            <a:prstGeom prst="blockArc">
              <a:avLst/>
            </a:prstGeom>
            <a:solidFill>
              <a:srgbClr val="E4772C">
                <a:alpha val="5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7" name="アーチ 36">
              <a:extLst>
                <a:ext uri="{FF2B5EF4-FFF2-40B4-BE49-F238E27FC236}">
                  <a16:creationId xmlns:a16="http://schemas.microsoft.com/office/drawing/2014/main" id="{FF2459F1-6C66-CECC-5016-A533AA324D1D}"/>
                </a:ext>
              </a:extLst>
            </p:cNvPr>
            <p:cNvSpPr/>
            <p:nvPr/>
          </p:nvSpPr>
          <p:spPr>
            <a:xfrm>
              <a:off x="10866110" y="3338013"/>
              <a:ext cx="427084" cy="407661"/>
            </a:xfrm>
            <a:prstGeom prst="blockArc">
              <a:avLst/>
            </a:prstGeom>
            <a:solidFill>
              <a:srgbClr val="E4772C">
                <a:alpha val="5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8" name="アーチ 37">
              <a:extLst>
                <a:ext uri="{FF2B5EF4-FFF2-40B4-BE49-F238E27FC236}">
                  <a16:creationId xmlns:a16="http://schemas.microsoft.com/office/drawing/2014/main" id="{FCAD4DE4-663E-1949-6670-D8326F2D9614}"/>
                </a:ext>
              </a:extLst>
            </p:cNvPr>
            <p:cNvSpPr/>
            <p:nvPr/>
          </p:nvSpPr>
          <p:spPr>
            <a:xfrm>
              <a:off x="10786280" y="2961559"/>
              <a:ext cx="586745" cy="560061"/>
            </a:xfrm>
            <a:prstGeom prst="blockArc">
              <a:avLst/>
            </a:prstGeom>
            <a:solidFill>
              <a:srgbClr val="E4772C">
                <a:alpha val="5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grpSp>
      <p:grpSp>
        <p:nvGrpSpPr>
          <p:cNvPr id="39" name="グループ化 38">
            <a:extLst>
              <a:ext uri="{FF2B5EF4-FFF2-40B4-BE49-F238E27FC236}">
                <a16:creationId xmlns:a16="http://schemas.microsoft.com/office/drawing/2014/main" id="{2AD735A6-088A-73C3-B92E-9AC5048DCEC7}"/>
              </a:ext>
            </a:extLst>
          </p:cNvPr>
          <p:cNvGrpSpPr/>
          <p:nvPr/>
        </p:nvGrpSpPr>
        <p:grpSpPr>
          <a:xfrm rot="16200000">
            <a:off x="4425628" y="3467161"/>
            <a:ext cx="1293409" cy="1886438"/>
            <a:chOff x="10786280" y="2961559"/>
            <a:chExt cx="586745" cy="855768"/>
          </a:xfrm>
        </p:grpSpPr>
        <p:sp>
          <p:nvSpPr>
            <p:cNvPr id="40" name="アーチ 39">
              <a:extLst>
                <a:ext uri="{FF2B5EF4-FFF2-40B4-BE49-F238E27FC236}">
                  <a16:creationId xmlns:a16="http://schemas.microsoft.com/office/drawing/2014/main" id="{717EB564-217C-A6F3-C196-AC91FBCB64BA}"/>
                </a:ext>
              </a:extLst>
            </p:cNvPr>
            <p:cNvSpPr/>
            <p:nvPr/>
          </p:nvSpPr>
          <p:spPr>
            <a:xfrm>
              <a:off x="10945941" y="3562066"/>
              <a:ext cx="267423" cy="255261"/>
            </a:xfrm>
            <a:prstGeom prst="blockArc">
              <a:avLst/>
            </a:prstGeom>
            <a:solidFill>
              <a:srgbClr val="E4772C">
                <a:alpha val="5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1" name="アーチ 40">
              <a:extLst>
                <a:ext uri="{FF2B5EF4-FFF2-40B4-BE49-F238E27FC236}">
                  <a16:creationId xmlns:a16="http://schemas.microsoft.com/office/drawing/2014/main" id="{1113B9D1-B783-A665-62BC-20DB52191488}"/>
                </a:ext>
              </a:extLst>
            </p:cNvPr>
            <p:cNvSpPr/>
            <p:nvPr/>
          </p:nvSpPr>
          <p:spPr>
            <a:xfrm>
              <a:off x="10866110" y="3338013"/>
              <a:ext cx="427084" cy="407661"/>
            </a:xfrm>
            <a:prstGeom prst="blockArc">
              <a:avLst/>
            </a:prstGeom>
            <a:solidFill>
              <a:srgbClr val="E4772C">
                <a:alpha val="5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2" name="アーチ 41">
              <a:extLst>
                <a:ext uri="{FF2B5EF4-FFF2-40B4-BE49-F238E27FC236}">
                  <a16:creationId xmlns:a16="http://schemas.microsoft.com/office/drawing/2014/main" id="{9DAFFDAA-3247-3012-B1C8-30D38B54A087}"/>
                </a:ext>
              </a:extLst>
            </p:cNvPr>
            <p:cNvSpPr/>
            <p:nvPr/>
          </p:nvSpPr>
          <p:spPr>
            <a:xfrm>
              <a:off x="10786280" y="2961559"/>
              <a:ext cx="586745" cy="560061"/>
            </a:xfrm>
            <a:prstGeom prst="blockArc">
              <a:avLst/>
            </a:prstGeom>
            <a:solidFill>
              <a:srgbClr val="E4772C">
                <a:alpha val="5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grpSp>
    </p:spTree>
    <p:extLst>
      <p:ext uri="{BB962C8B-B14F-4D97-AF65-F5344CB8AC3E}">
        <p14:creationId xmlns:p14="http://schemas.microsoft.com/office/powerpoint/2010/main" val="13294616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FFE152-1B6B-0057-9C2E-9C299D7EE066}"/>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722ABEB0-A4C6-C878-960A-936A7099F239}"/>
              </a:ext>
            </a:extLst>
          </p:cNvPr>
          <p:cNvSpPr>
            <a:spLocks noGrp="1"/>
          </p:cNvSpPr>
          <p:nvPr>
            <p:ph type="title"/>
          </p:nvPr>
        </p:nvSpPr>
        <p:spPr/>
        <p:txBody>
          <a:bodyPr>
            <a:normAutofit fontScale="90000"/>
          </a:bodyPr>
          <a:lstStyle/>
          <a:p>
            <a:r>
              <a:rPr lang="en-US" altLang="ja-JP" dirty="0"/>
              <a:t>Co-resonating Activity Systems and </a:t>
            </a:r>
            <a:r>
              <a:rPr lang="en-US" altLang="ja-JP" dirty="0" err="1"/>
              <a:t>Knotworking</a:t>
            </a:r>
            <a:endParaRPr kumimoji="1" lang="ja-JP" altLang="en-US" dirty="0"/>
          </a:p>
        </p:txBody>
      </p:sp>
      <p:sp>
        <p:nvSpPr>
          <p:cNvPr id="3" name="コンテンツ プレースホルダー 2">
            <a:extLst>
              <a:ext uri="{FF2B5EF4-FFF2-40B4-BE49-F238E27FC236}">
                <a16:creationId xmlns:a16="http://schemas.microsoft.com/office/drawing/2014/main" id="{0262BA36-88B5-3BE8-23F1-61FB242AF175}"/>
              </a:ext>
            </a:extLst>
          </p:cNvPr>
          <p:cNvSpPr>
            <a:spLocks noGrp="1"/>
          </p:cNvSpPr>
          <p:nvPr>
            <p:ph idx="1"/>
          </p:nvPr>
        </p:nvSpPr>
        <p:spPr/>
        <p:txBody>
          <a:bodyPr/>
          <a:lstStyle/>
          <a:p>
            <a:pPr marL="0" indent="0">
              <a:buNone/>
            </a:pPr>
            <a:r>
              <a:rPr lang="en-US" altLang="ja-JP" sz="4000" b="1" dirty="0"/>
              <a:t>Contradictions in </a:t>
            </a:r>
            <a:r>
              <a:rPr lang="en-US" altLang="ja-JP" sz="4000" b="1" dirty="0" err="1"/>
              <a:t>Knotworking</a:t>
            </a:r>
            <a:endParaRPr lang="en-US" altLang="ja-JP" sz="4000" dirty="0"/>
          </a:p>
          <a:p>
            <a:r>
              <a:rPr lang="en-US" altLang="ja-JP" dirty="0" err="1"/>
              <a:t>Knotworking</a:t>
            </a:r>
            <a:r>
              <a:rPr lang="en-US" altLang="ja-JP" dirty="0"/>
              <a:t> is not established spontaneously, without any preceding conditions, nor is it suddenly formed based on unilateral instruction or rigid rules</a:t>
            </a:r>
          </a:p>
        </p:txBody>
      </p:sp>
      <p:pic>
        <p:nvPicPr>
          <p:cNvPr id="6" name="コンテンツ プレースホルダー 8">
            <a:extLst>
              <a:ext uri="{FF2B5EF4-FFF2-40B4-BE49-F238E27FC236}">
                <a16:creationId xmlns:a16="http://schemas.microsoft.com/office/drawing/2014/main" id="{883CC950-5DCB-8EE6-5D5B-0362E9BA63CF}"/>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3943067" y="4050009"/>
            <a:ext cx="4812381" cy="2180163"/>
          </a:xfrm>
          <a:prstGeom prst="rect">
            <a:avLst/>
          </a:prstGeom>
        </p:spPr>
      </p:pic>
      <p:sp>
        <p:nvSpPr>
          <p:cNvPr id="13" name="テキスト ボックス 12">
            <a:extLst>
              <a:ext uri="{FF2B5EF4-FFF2-40B4-BE49-F238E27FC236}">
                <a16:creationId xmlns:a16="http://schemas.microsoft.com/office/drawing/2014/main" id="{D29566FF-B96A-69F2-DFE4-2DFEF4DBE7A0}"/>
              </a:ext>
            </a:extLst>
          </p:cNvPr>
          <p:cNvSpPr txBox="1"/>
          <p:nvPr/>
        </p:nvSpPr>
        <p:spPr>
          <a:xfrm>
            <a:off x="5398515" y="3476268"/>
            <a:ext cx="1901483" cy="1015663"/>
          </a:xfrm>
          <a:prstGeom prst="rect">
            <a:avLst/>
          </a:prstGeom>
          <a:noFill/>
        </p:spPr>
        <p:txBody>
          <a:bodyPr wrap="none" rtlCol="0">
            <a:spAutoFit/>
          </a:bodyPr>
          <a:lstStyle/>
          <a:p>
            <a:pPr algn="ctr"/>
            <a:r>
              <a:rPr lang="en-US" altLang="ja-JP" sz="2000" b="1" dirty="0">
                <a:latin typeface="Times New Roman" panose="02020603050405020304" pitchFamily="18" charset="0"/>
                <a:cs typeface="Times New Roman" panose="02020603050405020304" pitchFamily="18" charset="0"/>
              </a:rPr>
              <a:t>Exchange value</a:t>
            </a:r>
          </a:p>
          <a:p>
            <a:pPr algn="ctr"/>
            <a:endParaRPr lang="en-US" altLang="ja-JP" sz="2000" b="1" dirty="0">
              <a:latin typeface="Times New Roman" panose="02020603050405020304" pitchFamily="18" charset="0"/>
              <a:cs typeface="Times New Roman" panose="02020603050405020304" pitchFamily="18" charset="0"/>
            </a:endParaRPr>
          </a:p>
          <a:p>
            <a:pPr algn="ctr"/>
            <a:r>
              <a:rPr lang="en-US" altLang="ja-JP" sz="2000" b="1" dirty="0">
                <a:latin typeface="Times New Roman" panose="02020603050405020304" pitchFamily="18" charset="0"/>
                <a:cs typeface="Times New Roman" panose="02020603050405020304" pitchFamily="18" charset="0"/>
              </a:rPr>
              <a:t>use value</a:t>
            </a:r>
            <a:endParaRPr kumimoji="1" lang="ja-JP" altLang="en-US" sz="2000" b="1" dirty="0">
              <a:latin typeface="Times New Roman" panose="02020603050405020304" pitchFamily="18" charset="0"/>
              <a:cs typeface="Times New Roman" panose="02020603050405020304" pitchFamily="18" charset="0"/>
            </a:endParaRPr>
          </a:p>
        </p:txBody>
      </p:sp>
      <p:pic>
        <p:nvPicPr>
          <p:cNvPr id="35" name="図 34" descr="黒い背景に白い文字がある&#10;&#10;AI 生成コンテンツは誤りを含む可能性があります。">
            <a:extLst>
              <a:ext uri="{FF2B5EF4-FFF2-40B4-BE49-F238E27FC236}">
                <a16:creationId xmlns:a16="http://schemas.microsoft.com/office/drawing/2014/main" id="{E1D93D87-7F8A-0320-6579-C6B5A338A1B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48942" y="3836643"/>
            <a:ext cx="200627" cy="356670"/>
          </a:xfrm>
          <a:prstGeom prst="rect">
            <a:avLst/>
          </a:prstGeom>
        </p:spPr>
      </p:pic>
      <p:sp>
        <p:nvSpPr>
          <p:cNvPr id="37" name="テキスト ボックス 36">
            <a:extLst>
              <a:ext uri="{FF2B5EF4-FFF2-40B4-BE49-F238E27FC236}">
                <a16:creationId xmlns:a16="http://schemas.microsoft.com/office/drawing/2014/main" id="{C7339F0F-F968-8F7F-75AA-42C647180724}"/>
              </a:ext>
            </a:extLst>
          </p:cNvPr>
          <p:cNvSpPr txBox="1"/>
          <p:nvPr/>
        </p:nvSpPr>
        <p:spPr>
          <a:xfrm>
            <a:off x="9103870" y="3476268"/>
            <a:ext cx="1858201" cy="646331"/>
          </a:xfrm>
          <a:prstGeom prst="rect">
            <a:avLst/>
          </a:prstGeom>
          <a:solidFill>
            <a:srgbClr val="FDF5E7"/>
          </a:solidFill>
        </p:spPr>
        <p:txBody>
          <a:bodyPr wrap="none" rtlCol="0">
            <a:spAutoFit/>
          </a:bodyPr>
          <a:lstStyle/>
          <a:p>
            <a:pPr marL="285750" indent="-285750">
              <a:buFont typeface="Arial" panose="020B0604020202020204" pitchFamily="34" charset="0"/>
              <a:buChar char="•"/>
            </a:pPr>
            <a:r>
              <a:rPr lang="en-US" altLang="ja-JP" dirty="0">
                <a:solidFill>
                  <a:srgbClr val="242626"/>
                </a:solidFill>
                <a:latin typeface="Times New Roman" panose="02020603050405020304" pitchFamily="18" charset="0"/>
                <a:cs typeface="Times New Roman" panose="02020603050405020304" pitchFamily="18" charset="0"/>
              </a:rPr>
              <a:t>Just an activity</a:t>
            </a:r>
          </a:p>
          <a:p>
            <a:pPr marL="285750" indent="-285750">
              <a:buFont typeface="Arial" panose="020B0604020202020204" pitchFamily="34" charset="0"/>
              <a:buChar char="•"/>
            </a:pPr>
            <a:r>
              <a:rPr lang="en-US" altLang="ja-JP" dirty="0">
                <a:solidFill>
                  <a:srgbClr val="242626"/>
                </a:solidFill>
                <a:latin typeface="Times New Roman" panose="02020603050405020304" pitchFamily="18" charset="0"/>
                <a:cs typeface="Times New Roman" panose="02020603050405020304" pitchFamily="18" charset="0"/>
              </a:rPr>
              <a:t>Latent inquiry</a:t>
            </a:r>
          </a:p>
        </p:txBody>
      </p:sp>
      <p:sp>
        <p:nvSpPr>
          <p:cNvPr id="38" name="テキスト ボックス 37">
            <a:extLst>
              <a:ext uri="{FF2B5EF4-FFF2-40B4-BE49-F238E27FC236}">
                <a16:creationId xmlns:a16="http://schemas.microsoft.com/office/drawing/2014/main" id="{E034C2BC-C73A-A05F-3AD6-FF63BD380BF1}"/>
              </a:ext>
            </a:extLst>
          </p:cNvPr>
          <p:cNvSpPr txBox="1"/>
          <p:nvPr/>
        </p:nvSpPr>
        <p:spPr>
          <a:xfrm>
            <a:off x="3990835" y="5980239"/>
            <a:ext cx="1909497" cy="369332"/>
          </a:xfrm>
          <a:prstGeom prst="rect">
            <a:avLst/>
          </a:prstGeom>
          <a:noFill/>
        </p:spPr>
        <p:txBody>
          <a:bodyPr wrap="none" rtlCol="0">
            <a:spAutoFit/>
          </a:bodyPr>
          <a:lstStyle/>
          <a:p>
            <a:r>
              <a:rPr kumimoji="1" lang="en-US" altLang="ja-JP" b="1" dirty="0">
                <a:solidFill>
                  <a:srgbClr val="242626"/>
                </a:solidFill>
                <a:latin typeface="Times New Roman" panose="02020603050405020304" pitchFamily="18" charset="0"/>
                <a:cs typeface="Times New Roman" panose="02020603050405020304" pitchFamily="18" charset="0"/>
              </a:rPr>
              <a:t>School Education</a:t>
            </a:r>
            <a:endParaRPr kumimoji="1" lang="ja-JP" altLang="en-US" b="1" dirty="0">
              <a:solidFill>
                <a:srgbClr val="242626"/>
              </a:solidFill>
              <a:latin typeface="Times New Roman" panose="02020603050405020304" pitchFamily="18" charset="0"/>
              <a:cs typeface="Times New Roman" panose="02020603050405020304" pitchFamily="18" charset="0"/>
            </a:endParaRPr>
          </a:p>
        </p:txBody>
      </p:sp>
      <p:sp>
        <p:nvSpPr>
          <p:cNvPr id="39" name="テキスト ボックス 38">
            <a:extLst>
              <a:ext uri="{FF2B5EF4-FFF2-40B4-BE49-F238E27FC236}">
                <a16:creationId xmlns:a16="http://schemas.microsoft.com/office/drawing/2014/main" id="{7670F34C-53D9-BEDF-065D-1F4BCF374304}"/>
              </a:ext>
            </a:extLst>
          </p:cNvPr>
          <p:cNvSpPr txBox="1"/>
          <p:nvPr/>
        </p:nvSpPr>
        <p:spPr>
          <a:xfrm>
            <a:off x="6845952" y="5980239"/>
            <a:ext cx="1845377" cy="369332"/>
          </a:xfrm>
          <a:prstGeom prst="rect">
            <a:avLst/>
          </a:prstGeom>
          <a:noFill/>
        </p:spPr>
        <p:txBody>
          <a:bodyPr wrap="none" rtlCol="0">
            <a:spAutoFit/>
          </a:bodyPr>
          <a:lstStyle/>
          <a:p>
            <a:r>
              <a:rPr kumimoji="1" lang="en-US" altLang="ja-JP" b="1" dirty="0">
                <a:solidFill>
                  <a:srgbClr val="242626"/>
                </a:solidFill>
                <a:latin typeface="Times New Roman" panose="02020603050405020304" pitchFamily="18" charset="0"/>
                <a:cs typeface="Times New Roman" panose="02020603050405020304" pitchFamily="18" charset="0"/>
              </a:rPr>
              <a:t>Social Education</a:t>
            </a:r>
            <a:endParaRPr kumimoji="1" lang="ja-JP" altLang="en-US" b="1" dirty="0">
              <a:solidFill>
                <a:srgbClr val="242626"/>
              </a:solidFill>
              <a:latin typeface="Times New Roman" panose="02020603050405020304" pitchFamily="18" charset="0"/>
              <a:cs typeface="Times New Roman" panose="02020603050405020304" pitchFamily="18" charset="0"/>
            </a:endParaRPr>
          </a:p>
        </p:txBody>
      </p:sp>
      <p:sp>
        <p:nvSpPr>
          <p:cNvPr id="40" name="テキスト ボックス 39">
            <a:extLst>
              <a:ext uri="{FF2B5EF4-FFF2-40B4-BE49-F238E27FC236}">
                <a16:creationId xmlns:a16="http://schemas.microsoft.com/office/drawing/2014/main" id="{D6D26FC2-CCDD-9F44-7524-C6CE9E505AFF}"/>
              </a:ext>
            </a:extLst>
          </p:cNvPr>
          <p:cNvSpPr txBox="1"/>
          <p:nvPr/>
        </p:nvSpPr>
        <p:spPr>
          <a:xfrm>
            <a:off x="1254458" y="3476268"/>
            <a:ext cx="2340185" cy="2031325"/>
          </a:xfrm>
          <a:prstGeom prst="rect">
            <a:avLst/>
          </a:prstGeom>
          <a:solidFill>
            <a:srgbClr val="E6F6FB"/>
          </a:solidFill>
        </p:spPr>
        <p:txBody>
          <a:bodyPr wrap="square" rtlCol="0">
            <a:spAutoFit/>
          </a:bodyPr>
          <a:lstStyle/>
          <a:p>
            <a:pPr marL="285750" indent="-285750">
              <a:buFont typeface="Arial" panose="020B0604020202020204" pitchFamily="34" charset="0"/>
              <a:buChar char="•"/>
            </a:pPr>
            <a:r>
              <a:rPr lang="en-US" altLang="ja-JP" dirty="0">
                <a:solidFill>
                  <a:srgbClr val="242626"/>
                </a:solidFill>
                <a:latin typeface="Times New Roman" panose="02020603050405020304" pitchFamily="18" charset="0"/>
                <a:cs typeface="Times New Roman" panose="02020603050405020304" pitchFamily="18" charset="0"/>
              </a:rPr>
              <a:t>Relation to subject Knowledge and mastery</a:t>
            </a:r>
          </a:p>
          <a:p>
            <a:pPr marL="285750" indent="-285750">
              <a:buFont typeface="Arial" panose="020B0604020202020204" pitchFamily="34" charset="0"/>
              <a:buChar char="•"/>
            </a:pPr>
            <a:r>
              <a:rPr lang="en-US" altLang="ja-JP" dirty="0">
                <a:solidFill>
                  <a:srgbClr val="242626"/>
                </a:solidFill>
                <a:latin typeface="Times New Roman" panose="02020603050405020304" pitchFamily="18" charset="0"/>
                <a:cs typeface="Times New Roman" panose="02020603050405020304" pitchFamily="18" charset="0"/>
              </a:rPr>
              <a:t>Exam preparation</a:t>
            </a:r>
          </a:p>
          <a:p>
            <a:pPr marL="285750" indent="-285750">
              <a:buFont typeface="Arial" panose="020B0604020202020204" pitchFamily="34" charset="0"/>
              <a:buChar char="•"/>
            </a:pPr>
            <a:r>
              <a:rPr lang="en-US" altLang="ja-JP" dirty="0">
                <a:solidFill>
                  <a:srgbClr val="242626"/>
                </a:solidFill>
                <a:latin typeface="Times New Roman" panose="02020603050405020304" pitchFamily="18" charset="0"/>
                <a:cs typeface="Times New Roman" panose="02020603050405020304" pitchFamily="18" charset="0"/>
              </a:rPr>
              <a:t>Everyone has reached the minimum standard</a:t>
            </a:r>
          </a:p>
        </p:txBody>
      </p:sp>
      <p:cxnSp>
        <p:nvCxnSpPr>
          <p:cNvPr id="42" name="コネクタ: カギ線 41">
            <a:extLst>
              <a:ext uri="{FF2B5EF4-FFF2-40B4-BE49-F238E27FC236}">
                <a16:creationId xmlns:a16="http://schemas.microsoft.com/office/drawing/2014/main" id="{B203DEB0-D593-DCCF-7A44-F5D1AF2032E8}"/>
              </a:ext>
            </a:extLst>
          </p:cNvPr>
          <p:cNvCxnSpPr>
            <a:endCxn id="40" idx="3"/>
          </p:cNvCxnSpPr>
          <p:nvPr/>
        </p:nvCxnSpPr>
        <p:spPr>
          <a:xfrm rot="10800000" flipV="1">
            <a:off x="3594643" y="3684893"/>
            <a:ext cx="1803872" cy="807038"/>
          </a:xfrm>
          <a:prstGeom prst="bentConnector3">
            <a:avLst/>
          </a:prstGeom>
          <a:ln>
            <a:solidFill>
              <a:srgbClr val="022E56"/>
            </a:solidFill>
          </a:ln>
        </p:spPr>
        <p:style>
          <a:lnRef idx="2">
            <a:schemeClr val="accent1"/>
          </a:lnRef>
          <a:fillRef idx="0">
            <a:schemeClr val="accent1"/>
          </a:fillRef>
          <a:effectRef idx="1">
            <a:schemeClr val="accent1"/>
          </a:effectRef>
          <a:fontRef idx="minor">
            <a:schemeClr val="tx1"/>
          </a:fontRef>
        </p:style>
      </p:cxnSp>
      <p:cxnSp>
        <p:nvCxnSpPr>
          <p:cNvPr id="44" name="コネクタ: カギ線 43">
            <a:extLst>
              <a:ext uri="{FF2B5EF4-FFF2-40B4-BE49-F238E27FC236}">
                <a16:creationId xmlns:a16="http://schemas.microsoft.com/office/drawing/2014/main" id="{5EE65B2E-AAF4-63AA-07C4-E260E84FA2A7}"/>
              </a:ext>
            </a:extLst>
          </p:cNvPr>
          <p:cNvCxnSpPr>
            <a:endCxn id="37" idx="1"/>
          </p:cNvCxnSpPr>
          <p:nvPr/>
        </p:nvCxnSpPr>
        <p:spPr>
          <a:xfrm flipV="1">
            <a:off x="6967183" y="3799434"/>
            <a:ext cx="2136687" cy="513256"/>
          </a:xfrm>
          <a:prstGeom prst="bentConnector3">
            <a:avLst>
              <a:gd name="adj1" fmla="val 22854"/>
            </a:avLst>
          </a:prstGeom>
          <a:ln>
            <a:solidFill>
              <a:srgbClr val="E4772C"/>
            </a:solidFill>
          </a:ln>
        </p:spPr>
        <p:style>
          <a:lnRef idx="2">
            <a:schemeClr val="accent1"/>
          </a:lnRef>
          <a:fillRef idx="0">
            <a:schemeClr val="accent1"/>
          </a:fillRef>
          <a:effectRef idx="1">
            <a:schemeClr val="accent1"/>
          </a:effectRef>
          <a:fontRef idx="minor">
            <a:schemeClr val="tx1"/>
          </a:fontRef>
        </p:style>
      </p:cxnSp>
      <p:sp>
        <p:nvSpPr>
          <p:cNvPr id="46" name="四角形: 角を丸くする 45">
            <a:extLst>
              <a:ext uri="{FF2B5EF4-FFF2-40B4-BE49-F238E27FC236}">
                <a16:creationId xmlns:a16="http://schemas.microsoft.com/office/drawing/2014/main" id="{55776C02-E3F9-033F-AD7C-29E574E1FE03}"/>
              </a:ext>
            </a:extLst>
          </p:cNvPr>
          <p:cNvSpPr/>
          <p:nvPr/>
        </p:nvSpPr>
        <p:spPr>
          <a:xfrm>
            <a:off x="4233650" y="3476268"/>
            <a:ext cx="949115" cy="416256"/>
          </a:xfrm>
          <a:prstGeom prst="roundRect">
            <a:avLst>
              <a:gd name="adj" fmla="val 50000"/>
            </a:avLst>
          </a:prstGeom>
          <a:solidFill>
            <a:srgbClr val="022E5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ja-JP" sz="1400" dirty="0">
                <a:latin typeface="Times New Roman" panose="02020603050405020304" pitchFamily="18" charset="0"/>
                <a:cs typeface="Times New Roman" panose="02020603050405020304" pitchFamily="18" charset="0"/>
              </a:rPr>
              <a:t>Cost Reward</a:t>
            </a:r>
            <a:endParaRPr kumimoji="1" lang="ja-JP" altLang="en-US" sz="1400" dirty="0">
              <a:latin typeface="Times New Roman" panose="02020603050405020304" pitchFamily="18" charset="0"/>
              <a:cs typeface="Times New Roman" panose="02020603050405020304" pitchFamily="18" charset="0"/>
            </a:endParaRPr>
          </a:p>
        </p:txBody>
      </p:sp>
      <p:sp>
        <p:nvSpPr>
          <p:cNvPr id="48" name="四角形: 角を丸くする 47">
            <a:extLst>
              <a:ext uri="{FF2B5EF4-FFF2-40B4-BE49-F238E27FC236}">
                <a16:creationId xmlns:a16="http://schemas.microsoft.com/office/drawing/2014/main" id="{C91E3BD4-731C-CC9E-E8C1-6DF25B37D6B2}"/>
              </a:ext>
            </a:extLst>
          </p:cNvPr>
          <p:cNvSpPr/>
          <p:nvPr/>
        </p:nvSpPr>
        <p:spPr>
          <a:xfrm>
            <a:off x="7370421" y="3476717"/>
            <a:ext cx="949115" cy="416256"/>
          </a:xfrm>
          <a:prstGeom prst="roundRect">
            <a:avLst>
              <a:gd name="adj" fmla="val 50000"/>
            </a:avLst>
          </a:prstGeom>
          <a:solidFill>
            <a:srgbClr val="E4772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ja-JP" sz="1400" dirty="0">
                <a:latin typeface="Times New Roman" panose="02020603050405020304" pitchFamily="18" charset="0"/>
                <a:cs typeface="Times New Roman" panose="02020603050405020304" pitchFamily="18" charset="0"/>
              </a:rPr>
              <a:t>potential</a:t>
            </a:r>
          </a:p>
        </p:txBody>
      </p:sp>
    </p:spTree>
    <p:extLst>
      <p:ext uri="{BB962C8B-B14F-4D97-AF65-F5344CB8AC3E}">
        <p14:creationId xmlns:p14="http://schemas.microsoft.com/office/powerpoint/2010/main" val="6344650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B20718-1079-DAFE-9976-136727C6BCEE}"/>
            </a:ext>
          </a:extLst>
        </p:cNvPr>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B086B654-45E9-57DB-EE13-6581AA6BD467}"/>
              </a:ext>
            </a:extLst>
          </p:cNvPr>
          <p:cNvSpPr>
            <a:spLocks noGrp="1"/>
          </p:cNvSpPr>
          <p:nvPr>
            <p:ph idx="1"/>
          </p:nvPr>
        </p:nvSpPr>
        <p:spPr/>
        <p:txBody>
          <a:bodyPr/>
          <a:lstStyle/>
          <a:p>
            <a:pPr marL="0" indent="0">
              <a:buNone/>
            </a:pPr>
            <a:r>
              <a:rPr lang="en-US" altLang="ja-JP" sz="4000" b="1" dirty="0"/>
              <a:t>The Value of “Just an Activity"</a:t>
            </a:r>
          </a:p>
          <a:p>
            <a:r>
              <a:rPr lang="en-US" altLang="ja-JP" dirty="0"/>
              <a:t>The value of "Just an activity" is significant, starting with students becoming aware of their individual activity system, subsequently leading to the emergence of inquiry from their recognition of the dilemma between exchange value and use value</a:t>
            </a:r>
          </a:p>
        </p:txBody>
      </p:sp>
      <p:pic>
        <p:nvPicPr>
          <p:cNvPr id="5" name="コンテンツ プレースホルダー 4">
            <a:extLst>
              <a:ext uri="{FF2B5EF4-FFF2-40B4-BE49-F238E27FC236}">
                <a16:creationId xmlns:a16="http://schemas.microsoft.com/office/drawing/2014/main" id="{2B6ED775-97E0-2AE6-120B-6751E8105B89}"/>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1253761" y="3839381"/>
            <a:ext cx="3684054" cy="2111431"/>
          </a:xfrm>
          <a:prstGeom prst="rect">
            <a:avLst/>
          </a:prstGeom>
        </p:spPr>
      </p:pic>
      <p:sp>
        <p:nvSpPr>
          <p:cNvPr id="2" name="タイトル 1">
            <a:extLst>
              <a:ext uri="{FF2B5EF4-FFF2-40B4-BE49-F238E27FC236}">
                <a16:creationId xmlns:a16="http://schemas.microsoft.com/office/drawing/2014/main" id="{7810FA1B-62CF-B1ED-B202-B843877D69BF}"/>
              </a:ext>
            </a:extLst>
          </p:cNvPr>
          <p:cNvSpPr>
            <a:spLocks noGrp="1"/>
          </p:cNvSpPr>
          <p:nvPr>
            <p:ph type="title"/>
          </p:nvPr>
        </p:nvSpPr>
        <p:spPr/>
        <p:txBody>
          <a:bodyPr>
            <a:normAutofit fontScale="90000"/>
          </a:bodyPr>
          <a:lstStyle/>
          <a:p>
            <a:r>
              <a:rPr lang="en-US" altLang="ja-JP" dirty="0"/>
              <a:t>Co-resonating Activity Systems and </a:t>
            </a:r>
            <a:r>
              <a:rPr lang="en-US" altLang="ja-JP" dirty="0" err="1"/>
              <a:t>Knotworking</a:t>
            </a:r>
            <a:endParaRPr kumimoji="1" lang="ja-JP" altLang="en-US" dirty="0"/>
          </a:p>
        </p:txBody>
      </p:sp>
      <p:sp>
        <p:nvSpPr>
          <p:cNvPr id="13" name="テキスト ボックス 12">
            <a:extLst>
              <a:ext uri="{FF2B5EF4-FFF2-40B4-BE49-F238E27FC236}">
                <a16:creationId xmlns:a16="http://schemas.microsoft.com/office/drawing/2014/main" id="{74FF6CEF-FB69-2F44-41D4-4BE77EB078B9}"/>
              </a:ext>
            </a:extLst>
          </p:cNvPr>
          <p:cNvSpPr txBox="1"/>
          <p:nvPr/>
        </p:nvSpPr>
        <p:spPr>
          <a:xfrm>
            <a:off x="3756228" y="3688967"/>
            <a:ext cx="1901483" cy="1015663"/>
          </a:xfrm>
          <a:prstGeom prst="rect">
            <a:avLst/>
          </a:prstGeom>
          <a:noFill/>
        </p:spPr>
        <p:txBody>
          <a:bodyPr wrap="none" rtlCol="0">
            <a:spAutoFit/>
          </a:bodyPr>
          <a:lstStyle/>
          <a:p>
            <a:pPr algn="ctr"/>
            <a:r>
              <a:rPr lang="en-US" altLang="ja-JP" sz="2000" b="1" dirty="0">
                <a:latin typeface="Times New Roman" panose="02020603050405020304" pitchFamily="18" charset="0"/>
                <a:cs typeface="Times New Roman" panose="02020603050405020304" pitchFamily="18" charset="0"/>
              </a:rPr>
              <a:t>Exchange value</a:t>
            </a:r>
          </a:p>
          <a:p>
            <a:pPr algn="ctr"/>
            <a:endParaRPr lang="en-US" altLang="ja-JP" sz="2000" b="1" dirty="0">
              <a:latin typeface="Times New Roman" panose="02020603050405020304" pitchFamily="18" charset="0"/>
              <a:cs typeface="Times New Roman" panose="02020603050405020304" pitchFamily="18" charset="0"/>
            </a:endParaRPr>
          </a:p>
          <a:p>
            <a:pPr algn="ctr"/>
            <a:r>
              <a:rPr lang="en-US" altLang="ja-JP" sz="2000" b="1" dirty="0">
                <a:latin typeface="Times New Roman" panose="02020603050405020304" pitchFamily="18" charset="0"/>
                <a:cs typeface="Times New Roman" panose="02020603050405020304" pitchFamily="18" charset="0"/>
              </a:rPr>
              <a:t>use value</a:t>
            </a:r>
            <a:endParaRPr kumimoji="1" lang="ja-JP" altLang="en-US" sz="2000" b="1" dirty="0">
              <a:latin typeface="Times New Roman" panose="02020603050405020304" pitchFamily="18" charset="0"/>
              <a:cs typeface="Times New Roman" panose="02020603050405020304" pitchFamily="18" charset="0"/>
            </a:endParaRPr>
          </a:p>
        </p:txBody>
      </p:sp>
      <p:pic>
        <p:nvPicPr>
          <p:cNvPr id="35" name="図 34" descr="黒い背景に白い文字がある&#10;&#10;AI 生成コンテンツは誤りを含む可能性があります。">
            <a:extLst>
              <a:ext uri="{FF2B5EF4-FFF2-40B4-BE49-F238E27FC236}">
                <a16:creationId xmlns:a16="http://schemas.microsoft.com/office/drawing/2014/main" id="{18D8BAAF-2C49-BDCD-E515-CF5C52CB24F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06655" y="4049342"/>
            <a:ext cx="200627" cy="356670"/>
          </a:xfrm>
          <a:prstGeom prst="rect">
            <a:avLst/>
          </a:prstGeom>
        </p:spPr>
      </p:pic>
      <p:sp>
        <p:nvSpPr>
          <p:cNvPr id="37" name="テキスト ボックス 36">
            <a:extLst>
              <a:ext uri="{FF2B5EF4-FFF2-40B4-BE49-F238E27FC236}">
                <a16:creationId xmlns:a16="http://schemas.microsoft.com/office/drawing/2014/main" id="{22CC04B4-8E91-A792-4195-EAA9E065BAE9}"/>
              </a:ext>
            </a:extLst>
          </p:cNvPr>
          <p:cNvSpPr txBox="1"/>
          <p:nvPr/>
        </p:nvSpPr>
        <p:spPr>
          <a:xfrm>
            <a:off x="6885567" y="5477040"/>
            <a:ext cx="3992395" cy="646331"/>
          </a:xfrm>
          <a:prstGeom prst="rect">
            <a:avLst/>
          </a:prstGeom>
          <a:solidFill>
            <a:srgbClr val="FDF5E7"/>
          </a:solidFill>
        </p:spPr>
        <p:txBody>
          <a:bodyPr wrap="square" rtlCol="0">
            <a:spAutoFit/>
          </a:bodyPr>
          <a:lstStyle/>
          <a:p>
            <a:pPr marL="285750" indent="-285750">
              <a:buFont typeface="Arial" panose="020B0604020202020204" pitchFamily="34" charset="0"/>
              <a:buChar char="•"/>
            </a:pPr>
            <a:r>
              <a:rPr lang="en-US" altLang="ja-JP" b="1" dirty="0">
                <a:latin typeface="Times New Roman" panose="02020603050405020304" pitchFamily="18" charset="0"/>
                <a:cs typeface="Times New Roman" panose="02020603050405020304" pitchFamily="18" charset="0"/>
              </a:rPr>
              <a:t>To recognize double binds</a:t>
            </a:r>
            <a:endParaRPr lang="en-US" altLang="ja-JP" dirty="0">
              <a:solidFill>
                <a:srgbClr val="242626"/>
              </a:solidFill>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altLang="ja-JP" b="1" dirty="0">
                <a:latin typeface="Times New Roman" panose="02020603050405020304" pitchFamily="18" charset="0"/>
                <a:cs typeface="Times New Roman" panose="02020603050405020304" pitchFamily="18" charset="0"/>
              </a:rPr>
              <a:t>To internalize the issue</a:t>
            </a:r>
            <a:endParaRPr lang="en-US" altLang="ja-JP" dirty="0">
              <a:solidFill>
                <a:srgbClr val="242626"/>
              </a:solidFill>
              <a:latin typeface="Times New Roman" panose="02020603050405020304" pitchFamily="18" charset="0"/>
              <a:cs typeface="Times New Roman" panose="02020603050405020304" pitchFamily="18" charset="0"/>
            </a:endParaRPr>
          </a:p>
        </p:txBody>
      </p:sp>
      <p:sp>
        <p:nvSpPr>
          <p:cNvPr id="38" name="テキスト ボックス 37">
            <a:extLst>
              <a:ext uri="{FF2B5EF4-FFF2-40B4-BE49-F238E27FC236}">
                <a16:creationId xmlns:a16="http://schemas.microsoft.com/office/drawing/2014/main" id="{3B5CD403-4B68-474E-D70B-FDB205DCF4ED}"/>
              </a:ext>
            </a:extLst>
          </p:cNvPr>
          <p:cNvSpPr txBox="1"/>
          <p:nvPr/>
        </p:nvSpPr>
        <p:spPr>
          <a:xfrm>
            <a:off x="1268104" y="5754039"/>
            <a:ext cx="3093539" cy="369332"/>
          </a:xfrm>
          <a:prstGeom prst="rect">
            <a:avLst/>
          </a:prstGeom>
          <a:noFill/>
        </p:spPr>
        <p:txBody>
          <a:bodyPr wrap="none" rtlCol="0">
            <a:spAutoFit/>
          </a:bodyPr>
          <a:lstStyle/>
          <a:p>
            <a:r>
              <a:rPr kumimoji="1" lang="en-US" altLang="ja-JP" b="1" dirty="0">
                <a:solidFill>
                  <a:srgbClr val="242626"/>
                </a:solidFill>
                <a:latin typeface="Times New Roman" panose="02020603050405020304" pitchFamily="18" charset="0"/>
                <a:cs typeface="Times New Roman" panose="02020603050405020304" pitchFamily="18" charset="0"/>
              </a:rPr>
              <a:t>Student’s </a:t>
            </a:r>
            <a:r>
              <a:rPr lang="en-US" altLang="ja-JP" b="1" dirty="0">
                <a:latin typeface="Times New Roman" panose="02020603050405020304" pitchFamily="18" charset="0"/>
                <a:cs typeface="Times New Roman" panose="02020603050405020304" pitchFamily="18" charset="0"/>
              </a:rPr>
              <a:t>own activity system</a:t>
            </a:r>
            <a:endParaRPr kumimoji="1" lang="ja-JP" altLang="en-US" b="1" dirty="0">
              <a:solidFill>
                <a:srgbClr val="242626"/>
              </a:solidFill>
              <a:latin typeface="Times New Roman" panose="02020603050405020304" pitchFamily="18" charset="0"/>
              <a:cs typeface="Times New Roman" panose="02020603050405020304" pitchFamily="18" charset="0"/>
            </a:endParaRPr>
          </a:p>
        </p:txBody>
      </p:sp>
      <p:sp>
        <p:nvSpPr>
          <p:cNvPr id="40" name="テキスト ボックス 39">
            <a:extLst>
              <a:ext uri="{FF2B5EF4-FFF2-40B4-BE49-F238E27FC236}">
                <a16:creationId xmlns:a16="http://schemas.microsoft.com/office/drawing/2014/main" id="{819ABE64-EBEC-615C-F47E-D64E81A20C86}"/>
              </a:ext>
            </a:extLst>
          </p:cNvPr>
          <p:cNvSpPr txBox="1"/>
          <p:nvPr/>
        </p:nvSpPr>
        <p:spPr>
          <a:xfrm>
            <a:off x="6899912" y="3687585"/>
            <a:ext cx="3978050" cy="1477328"/>
          </a:xfrm>
          <a:prstGeom prst="rect">
            <a:avLst/>
          </a:prstGeom>
          <a:solidFill>
            <a:srgbClr val="E6F6FB"/>
          </a:solidFill>
        </p:spPr>
        <p:txBody>
          <a:bodyPr wrap="square" rtlCol="0">
            <a:spAutoFit/>
          </a:bodyPr>
          <a:lstStyle/>
          <a:p>
            <a:pPr marL="285750" indent="-285750">
              <a:buFont typeface="Arial" panose="020B0604020202020204" pitchFamily="34" charset="0"/>
              <a:buChar char="•"/>
            </a:pPr>
            <a:r>
              <a:rPr lang="en-US" altLang="ja-JP" dirty="0">
                <a:solidFill>
                  <a:srgbClr val="242626"/>
                </a:solidFill>
                <a:latin typeface="Times New Roman" panose="02020603050405020304" pitchFamily="18" charset="0"/>
                <a:cs typeface="Times New Roman" panose="02020603050405020304" pitchFamily="18" charset="0"/>
              </a:rPr>
              <a:t>Relation to subject Knowledge and mastery</a:t>
            </a:r>
          </a:p>
          <a:p>
            <a:pPr marL="285750" indent="-285750">
              <a:buFont typeface="Arial" panose="020B0604020202020204" pitchFamily="34" charset="0"/>
              <a:buChar char="•"/>
            </a:pPr>
            <a:r>
              <a:rPr lang="en-US" altLang="ja-JP" dirty="0">
                <a:solidFill>
                  <a:srgbClr val="242626"/>
                </a:solidFill>
                <a:latin typeface="Times New Roman" panose="02020603050405020304" pitchFamily="18" charset="0"/>
                <a:cs typeface="Times New Roman" panose="02020603050405020304" pitchFamily="18" charset="0"/>
              </a:rPr>
              <a:t>Exam preparation</a:t>
            </a:r>
          </a:p>
          <a:p>
            <a:pPr marL="285750" indent="-285750">
              <a:buFont typeface="Arial" panose="020B0604020202020204" pitchFamily="34" charset="0"/>
              <a:buChar char="•"/>
            </a:pPr>
            <a:r>
              <a:rPr lang="en-US" altLang="ja-JP" dirty="0">
                <a:solidFill>
                  <a:srgbClr val="242626"/>
                </a:solidFill>
                <a:latin typeface="Times New Roman" panose="02020603050405020304" pitchFamily="18" charset="0"/>
                <a:cs typeface="Times New Roman" panose="02020603050405020304" pitchFamily="18" charset="0"/>
              </a:rPr>
              <a:t>Everyone has reached the minimum standard</a:t>
            </a:r>
          </a:p>
        </p:txBody>
      </p:sp>
      <p:cxnSp>
        <p:nvCxnSpPr>
          <p:cNvPr id="42" name="コネクタ: カギ線 41">
            <a:extLst>
              <a:ext uri="{FF2B5EF4-FFF2-40B4-BE49-F238E27FC236}">
                <a16:creationId xmlns:a16="http://schemas.microsoft.com/office/drawing/2014/main" id="{261D3AD8-396A-8D1A-1B26-6C94F4D9F1CF}"/>
              </a:ext>
            </a:extLst>
          </p:cNvPr>
          <p:cNvCxnSpPr>
            <a:cxnSpLocks/>
            <a:stCxn id="40" idx="1"/>
          </p:cNvCxnSpPr>
          <p:nvPr/>
        </p:nvCxnSpPr>
        <p:spPr>
          <a:xfrm rot="10800000">
            <a:off x="5672054" y="3950055"/>
            <a:ext cx="1227858" cy="476194"/>
          </a:xfrm>
          <a:prstGeom prst="bentConnector3">
            <a:avLst/>
          </a:prstGeom>
          <a:ln>
            <a:solidFill>
              <a:srgbClr val="022E56"/>
            </a:solidFill>
          </a:ln>
        </p:spPr>
        <p:style>
          <a:lnRef idx="2">
            <a:schemeClr val="accent1"/>
          </a:lnRef>
          <a:fillRef idx="0">
            <a:schemeClr val="accent1"/>
          </a:fillRef>
          <a:effectRef idx="1">
            <a:schemeClr val="accent1"/>
          </a:effectRef>
          <a:fontRef idx="minor">
            <a:schemeClr val="tx1"/>
          </a:fontRef>
        </p:style>
      </p:cxnSp>
      <p:cxnSp>
        <p:nvCxnSpPr>
          <p:cNvPr id="44" name="コネクタ: カギ線 43">
            <a:extLst>
              <a:ext uri="{FF2B5EF4-FFF2-40B4-BE49-F238E27FC236}">
                <a16:creationId xmlns:a16="http://schemas.microsoft.com/office/drawing/2014/main" id="{0690F550-D23A-16AE-4383-5FCEDE317433}"/>
              </a:ext>
            </a:extLst>
          </p:cNvPr>
          <p:cNvCxnSpPr>
            <a:cxnSpLocks/>
            <a:endCxn id="37" idx="1"/>
          </p:cNvCxnSpPr>
          <p:nvPr/>
        </p:nvCxnSpPr>
        <p:spPr>
          <a:xfrm>
            <a:off x="5363570" y="4523231"/>
            <a:ext cx="1521997" cy="1276975"/>
          </a:xfrm>
          <a:prstGeom prst="bentConnector3">
            <a:avLst>
              <a:gd name="adj1" fmla="val 50000"/>
            </a:avLst>
          </a:prstGeom>
          <a:ln>
            <a:solidFill>
              <a:srgbClr val="E4772C"/>
            </a:solidFill>
          </a:ln>
        </p:spPr>
        <p:style>
          <a:lnRef idx="2">
            <a:schemeClr val="accent1"/>
          </a:lnRef>
          <a:fillRef idx="0">
            <a:schemeClr val="accent1"/>
          </a:fillRef>
          <a:effectRef idx="1">
            <a:schemeClr val="accent1"/>
          </a:effectRef>
          <a:fontRef idx="minor">
            <a:schemeClr val="tx1"/>
          </a:fontRef>
        </p:style>
      </p:cxnSp>
      <p:sp>
        <p:nvSpPr>
          <p:cNvPr id="46" name="四角形: 角を丸くする 45">
            <a:extLst>
              <a:ext uri="{FF2B5EF4-FFF2-40B4-BE49-F238E27FC236}">
                <a16:creationId xmlns:a16="http://schemas.microsoft.com/office/drawing/2014/main" id="{F35BB1B3-2315-5DA2-8185-0D11AD4DD04E}"/>
              </a:ext>
            </a:extLst>
          </p:cNvPr>
          <p:cNvSpPr/>
          <p:nvPr/>
        </p:nvSpPr>
        <p:spPr>
          <a:xfrm>
            <a:off x="5780455" y="3692036"/>
            <a:ext cx="949115" cy="416256"/>
          </a:xfrm>
          <a:prstGeom prst="roundRect">
            <a:avLst>
              <a:gd name="adj" fmla="val 50000"/>
            </a:avLst>
          </a:prstGeom>
          <a:solidFill>
            <a:srgbClr val="022E5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ja-JP" sz="1400" dirty="0">
                <a:latin typeface="Times New Roman" panose="02020603050405020304" pitchFamily="18" charset="0"/>
                <a:cs typeface="Times New Roman" panose="02020603050405020304" pitchFamily="18" charset="0"/>
              </a:rPr>
              <a:t>Cost Reward</a:t>
            </a:r>
            <a:endParaRPr kumimoji="1" lang="ja-JP" altLang="en-US" sz="1400" dirty="0">
              <a:latin typeface="Times New Roman" panose="02020603050405020304" pitchFamily="18" charset="0"/>
              <a:cs typeface="Times New Roman" panose="02020603050405020304" pitchFamily="18" charset="0"/>
            </a:endParaRPr>
          </a:p>
        </p:txBody>
      </p:sp>
      <p:sp>
        <p:nvSpPr>
          <p:cNvPr id="48" name="四角形: 角を丸くする 47">
            <a:extLst>
              <a:ext uri="{FF2B5EF4-FFF2-40B4-BE49-F238E27FC236}">
                <a16:creationId xmlns:a16="http://schemas.microsoft.com/office/drawing/2014/main" id="{EADF4A40-E710-BB1E-ABED-CD0278614E6B}"/>
              </a:ext>
            </a:extLst>
          </p:cNvPr>
          <p:cNvSpPr/>
          <p:nvPr/>
        </p:nvSpPr>
        <p:spPr>
          <a:xfrm>
            <a:off x="5673630" y="5545533"/>
            <a:ext cx="949115" cy="416256"/>
          </a:xfrm>
          <a:prstGeom prst="roundRect">
            <a:avLst>
              <a:gd name="adj" fmla="val 50000"/>
            </a:avLst>
          </a:prstGeom>
          <a:solidFill>
            <a:srgbClr val="E4772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ja-JP" sz="1400" dirty="0">
                <a:latin typeface="Times New Roman" panose="02020603050405020304" pitchFamily="18" charset="0"/>
                <a:cs typeface="Times New Roman" panose="02020603050405020304" pitchFamily="18" charset="0"/>
              </a:rPr>
              <a:t>potential</a:t>
            </a:r>
          </a:p>
        </p:txBody>
      </p:sp>
      <p:grpSp>
        <p:nvGrpSpPr>
          <p:cNvPr id="14" name="グループ化 13">
            <a:extLst>
              <a:ext uri="{FF2B5EF4-FFF2-40B4-BE49-F238E27FC236}">
                <a16:creationId xmlns:a16="http://schemas.microsoft.com/office/drawing/2014/main" id="{EDA73492-D569-3436-6B30-CB2F07C9308F}"/>
              </a:ext>
            </a:extLst>
          </p:cNvPr>
          <p:cNvGrpSpPr/>
          <p:nvPr/>
        </p:nvGrpSpPr>
        <p:grpSpPr>
          <a:xfrm rot="5400000">
            <a:off x="10073778" y="5372321"/>
            <a:ext cx="586745" cy="855768"/>
            <a:chOff x="10786280" y="2961559"/>
            <a:chExt cx="586745" cy="855768"/>
          </a:xfrm>
        </p:grpSpPr>
        <p:sp>
          <p:nvSpPr>
            <p:cNvPr id="15" name="アーチ 14">
              <a:extLst>
                <a:ext uri="{FF2B5EF4-FFF2-40B4-BE49-F238E27FC236}">
                  <a16:creationId xmlns:a16="http://schemas.microsoft.com/office/drawing/2014/main" id="{6703E673-2458-21E9-6CD2-7F1E3014C5A2}"/>
                </a:ext>
              </a:extLst>
            </p:cNvPr>
            <p:cNvSpPr/>
            <p:nvPr/>
          </p:nvSpPr>
          <p:spPr>
            <a:xfrm>
              <a:off x="10945941" y="3562066"/>
              <a:ext cx="267423" cy="255261"/>
            </a:xfrm>
            <a:prstGeom prst="blockArc">
              <a:avLst/>
            </a:prstGeom>
            <a:solidFill>
              <a:srgbClr val="E4772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6" name="アーチ 15">
              <a:extLst>
                <a:ext uri="{FF2B5EF4-FFF2-40B4-BE49-F238E27FC236}">
                  <a16:creationId xmlns:a16="http://schemas.microsoft.com/office/drawing/2014/main" id="{768DC8AD-CF6D-202E-1A23-4F47D70FFCCF}"/>
                </a:ext>
              </a:extLst>
            </p:cNvPr>
            <p:cNvSpPr/>
            <p:nvPr/>
          </p:nvSpPr>
          <p:spPr>
            <a:xfrm>
              <a:off x="10866110" y="3338013"/>
              <a:ext cx="427084" cy="407661"/>
            </a:xfrm>
            <a:prstGeom prst="blockArc">
              <a:avLst/>
            </a:prstGeom>
            <a:solidFill>
              <a:srgbClr val="E4772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7" name="アーチ 16">
              <a:extLst>
                <a:ext uri="{FF2B5EF4-FFF2-40B4-BE49-F238E27FC236}">
                  <a16:creationId xmlns:a16="http://schemas.microsoft.com/office/drawing/2014/main" id="{D0ADCE10-1304-091F-7A54-85AACB8B4E8D}"/>
                </a:ext>
              </a:extLst>
            </p:cNvPr>
            <p:cNvSpPr/>
            <p:nvPr/>
          </p:nvSpPr>
          <p:spPr>
            <a:xfrm>
              <a:off x="10786280" y="2961559"/>
              <a:ext cx="586745" cy="560061"/>
            </a:xfrm>
            <a:prstGeom prst="blockArc">
              <a:avLst/>
            </a:prstGeom>
            <a:solidFill>
              <a:srgbClr val="E4772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grpSp>
    </p:spTree>
    <p:extLst>
      <p:ext uri="{BB962C8B-B14F-4D97-AF65-F5344CB8AC3E}">
        <p14:creationId xmlns:p14="http://schemas.microsoft.com/office/powerpoint/2010/main" val="6506862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47C19E74-E123-0157-EA74-5CD521E00880}"/>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23B9FE2A-CD97-FE12-91BC-997852D7C8AA}"/>
              </a:ext>
            </a:extLst>
          </p:cNvPr>
          <p:cNvSpPr>
            <a:spLocks noGrp="1"/>
          </p:cNvSpPr>
          <p:nvPr>
            <p:ph type="title"/>
          </p:nvPr>
        </p:nvSpPr>
        <p:spPr/>
        <p:txBody>
          <a:bodyPr>
            <a:normAutofit fontScale="90000"/>
          </a:bodyPr>
          <a:lstStyle/>
          <a:p>
            <a:r>
              <a:rPr lang="en-US" altLang="ja-JP" dirty="0">
                <a:solidFill>
                  <a:srgbClr val="242626"/>
                </a:solidFill>
              </a:rPr>
              <a:t>Research purpose and background</a:t>
            </a:r>
            <a:endParaRPr kumimoji="1" lang="ja-JP" altLang="en-US" dirty="0"/>
          </a:p>
        </p:txBody>
      </p:sp>
      <p:sp>
        <p:nvSpPr>
          <p:cNvPr id="3" name="コンテンツ プレースホルダー 2">
            <a:extLst>
              <a:ext uri="{FF2B5EF4-FFF2-40B4-BE49-F238E27FC236}">
                <a16:creationId xmlns:a16="http://schemas.microsoft.com/office/drawing/2014/main" id="{94D17B62-C256-E656-5140-95511265CE8D}"/>
              </a:ext>
            </a:extLst>
          </p:cNvPr>
          <p:cNvSpPr>
            <a:spLocks noGrp="1"/>
          </p:cNvSpPr>
          <p:nvPr>
            <p:ph idx="1"/>
          </p:nvPr>
        </p:nvSpPr>
        <p:spPr>
          <a:xfrm>
            <a:off x="838200" y="1859021"/>
            <a:ext cx="10515600" cy="1906398"/>
          </a:xfrm>
          <a:ln w="38100">
            <a:solidFill>
              <a:srgbClr val="022E56"/>
            </a:solidFill>
          </a:ln>
        </p:spPr>
        <p:txBody>
          <a:bodyPr lIns="180000" tIns="180000" rIns="180000" bIns="180000">
            <a:normAutofit/>
          </a:bodyPr>
          <a:lstStyle/>
          <a:p>
            <a:pPr marL="0" indent="0" algn="ctr">
              <a:buNone/>
            </a:pPr>
            <a:r>
              <a:rPr lang="en-US" altLang="ja-JP" dirty="0">
                <a:solidFill>
                  <a:schemeClr val="tx1">
                    <a:lumMod val="85000"/>
                    <a:lumOff val="15000"/>
                  </a:schemeClr>
                </a:solidFill>
              </a:rPr>
              <a:t>The Philosophy of Japan's Curriculum Guidelines</a:t>
            </a:r>
          </a:p>
          <a:p>
            <a:pPr marL="0" indent="0" algn="ctr">
              <a:buNone/>
            </a:pPr>
            <a:r>
              <a:rPr lang="en-US" altLang="ja-JP" sz="5900" dirty="0">
                <a:solidFill>
                  <a:schemeClr val="tx1">
                    <a:lumMod val="85000"/>
                    <a:lumOff val="15000"/>
                  </a:schemeClr>
                </a:solidFill>
              </a:rPr>
              <a:t>A Curriculum Open to Society</a:t>
            </a:r>
            <a:endParaRPr kumimoji="1" lang="ja-JP" altLang="en-US" sz="5900" dirty="0">
              <a:solidFill>
                <a:schemeClr val="tx1">
                  <a:lumMod val="85000"/>
                  <a:lumOff val="15000"/>
                </a:schemeClr>
              </a:solidFill>
            </a:endParaRPr>
          </a:p>
        </p:txBody>
      </p:sp>
      <p:sp>
        <p:nvSpPr>
          <p:cNvPr id="4" name="テキスト ボックス 3">
            <a:extLst>
              <a:ext uri="{FF2B5EF4-FFF2-40B4-BE49-F238E27FC236}">
                <a16:creationId xmlns:a16="http://schemas.microsoft.com/office/drawing/2014/main" id="{45F8E39A-8691-11FC-2911-52CCE0886C6A}"/>
              </a:ext>
            </a:extLst>
          </p:cNvPr>
          <p:cNvSpPr txBox="1"/>
          <p:nvPr/>
        </p:nvSpPr>
        <p:spPr>
          <a:xfrm>
            <a:off x="838200" y="4225838"/>
            <a:ext cx="9757799" cy="1200329"/>
          </a:xfrm>
          <a:prstGeom prst="rect">
            <a:avLst/>
          </a:prstGeom>
          <a:noFill/>
        </p:spPr>
        <p:txBody>
          <a:bodyPr wrap="none" rtlCol="0">
            <a:spAutoFit/>
          </a:bodyPr>
          <a:lstStyle/>
          <a:p>
            <a:r>
              <a:rPr lang="en-US" altLang="ja-JP" sz="3600" dirty="0">
                <a:latin typeface="Times New Roman" panose="02020603050405020304" pitchFamily="18" charset="0"/>
                <a:cs typeface="Times New Roman" panose="02020603050405020304" pitchFamily="18" charset="0"/>
              </a:rPr>
              <a:t>But……</a:t>
            </a:r>
          </a:p>
          <a:p>
            <a:r>
              <a:rPr lang="en-US" altLang="ja-JP" sz="3600" dirty="0">
                <a:latin typeface="Times New Roman" panose="02020603050405020304" pitchFamily="18" charset="0"/>
                <a:cs typeface="Times New Roman" panose="02020603050405020304" pitchFamily="18" charset="0"/>
              </a:rPr>
              <a:t>Why can't a curriculum open to society be realized?</a:t>
            </a:r>
            <a:endParaRPr kumimoji="1" lang="ja-JP" alt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722734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D98BAC-02DF-C28A-414F-659009B641FC}"/>
            </a:ext>
          </a:extLst>
        </p:cNvPr>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D1B7BB7B-D937-B3E5-5066-34406CABD32D}"/>
              </a:ext>
            </a:extLst>
          </p:cNvPr>
          <p:cNvSpPr>
            <a:spLocks noGrp="1"/>
          </p:cNvSpPr>
          <p:nvPr>
            <p:ph idx="1"/>
          </p:nvPr>
        </p:nvSpPr>
        <p:spPr/>
        <p:txBody>
          <a:bodyPr>
            <a:normAutofit/>
          </a:bodyPr>
          <a:lstStyle/>
          <a:p>
            <a:r>
              <a:rPr lang="en-US" altLang="ja-JP" dirty="0"/>
              <a:t>The resonance of activity systems empowers both students and teachers.</a:t>
            </a:r>
          </a:p>
          <a:p>
            <a:r>
              <a:rPr lang="en-US" altLang="ja-JP" dirty="0" err="1"/>
              <a:t>Knotworking</a:t>
            </a:r>
            <a:r>
              <a:rPr lang="en-US" altLang="ja-JP" dirty="0"/>
              <a:t> based on the resonance of activity systems may generate a spearhead for the transition to Fourth Generation Activity Theory.</a:t>
            </a:r>
          </a:p>
          <a:p>
            <a:r>
              <a:rPr lang="en-US" altLang="ja-JP" dirty="0"/>
              <a:t>Activity system analysis that focusing on individuals' cultural-historical context is open to discussion.</a:t>
            </a:r>
          </a:p>
          <a:p>
            <a:r>
              <a:rPr lang="en-US" altLang="ja-JP" dirty="0"/>
              <a:t>Change Laboratory will examine whether this high school's SOUTAN can break through by overcoming the double bind between exchange value and use value.</a:t>
            </a:r>
          </a:p>
          <a:p>
            <a:r>
              <a:rPr lang="en-US" altLang="ja-JP" dirty="0"/>
              <a:t>The practice of teacher A as the spearhead of the high school’s SOTAN requires further analysis.</a:t>
            </a:r>
          </a:p>
          <a:p>
            <a:endParaRPr lang="en-US" altLang="ja-JP" dirty="0"/>
          </a:p>
        </p:txBody>
      </p:sp>
      <p:sp>
        <p:nvSpPr>
          <p:cNvPr id="2" name="タイトル 1">
            <a:extLst>
              <a:ext uri="{FF2B5EF4-FFF2-40B4-BE49-F238E27FC236}">
                <a16:creationId xmlns:a16="http://schemas.microsoft.com/office/drawing/2014/main" id="{88EC1985-AD0D-D614-1AAC-99A4FDA0E5E9}"/>
              </a:ext>
            </a:extLst>
          </p:cNvPr>
          <p:cNvSpPr>
            <a:spLocks noGrp="1"/>
          </p:cNvSpPr>
          <p:nvPr>
            <p:ph type="title"/>
          </p:nvPr>
        </p:nvSpPr>
        <p:spPr/>
        <p:txBody>
          <a:bodyPr>
            <a:normAutofit fontScale="90000"/>
          </a:bodyPr>
          <a:lstStyle/>
          <a:p>
            <a:r>
              <a:rPr lang="en-US" altLang="ja-JP" dirty="0"/>
              <a:t>Conclusion and Future Work</a:t>
            </a:r>
            <a:endParaRPr kumimoji="1" lang="ja-JP" altLang="en-US" dirty="0"/>
          </a:p>
        </p:txBody>
      </p:sp>
    </p:spTree>
    <p:extLst>
      <p:ext uri="{BB962C8B-B14F-4D97-AF65-F5344CB8AC3E}">
        <p14:creationId xmlns:p14="http://schemas.microsoft.com/office/powerpoint/2010/main" val="38469658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2" name="吹き出し: 四角形 11">
            <a:extLst>
              <a:ext uri="{FF2B5EF4-FFF2-40B4-BE49-F238E27FC236}">
                <a16:creationId xmlns:a16="http://schemas.microsoft.com/office/drawing/2014/main" id="{1DB142F7-CA47-4DDE-F9C2-93DA2A67DBC9}"/>
              </a:ext>
            </a:extLst>
          </p:cNvPr>
          <p:cNvSpPr/>
          <p:nvPr/>
        </p:nvSpPr>
        <p:spPr>
          <a:xfrm>
            <a:off x="3886200" y="1293127"/>
            <a:ext cx="2325189" cy="960216"/>
          </a:xfrm>
          <a:prstGeom prst="wedgeRectCallout">
            <a:avLst>
              <a:gd name="adj1" fmla="val 27200"/>
              <a:gd name="adj2" fmla="val 116032"/>
            </a:avLst>
          </a:prstGeom>
          <a:solidFill>
            <a:srgbClr val="E6F6FB"/>
          </a:solidFill>
          <a:ln w="12700">
            <a:solidFill>
              <a:srgbClr val="022E5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a:extLst>
              <a:ext uri="{FF2B5EF4-FFF2-40B4-BE49-F238E27FC236}">
                <a16:creationId xmlns:a16="http://schemas.microsoft.com/office/drawing/2014/main" id="{A288FA3C-D540-8C52-96DB-ACC4F73DE8CE}"/>
              </a:ext>
            </a:extLst>
          </p:cNvPr>
          <p:cNvSpPr>
            <a:spLocks noGrp="1"/>
          </p:cNvSpPr>
          <p:nvPr>
            <p:ph type="title"/>
          </p:nvPr>
        </p:nvSpPr>
        <p:spPr/>
        <p:txBody>
          <a:bodyPr>
            <a:normAutofit fontScale="90000"/>
          </a:bodyPr>
          <a:lstStyle/>
          <a:p>
            <a:r>
              <a:rPr lang="en-US" altLang="ja-JP" dirty="0">
                <a:solidFill>
                  <a:srgbClr val="242626"/>
                </a:solidFill>
              </a:rPr>
              <a:t>Research purpose and background</a:t>
            </a:r>
            <a:endParaRPr kumimoji="1" lang="ja-JP" altLang="en-US" dirty="0">
              <a:solidFill>
                <a:srgbClr val="242626"/>
              </a:solidFill>
            </a:endParaRPr>
          </a:p>
        </p:txBody>
      </p:sp>
      <p:sp>
        <p:nvSpPr>
          <p:cNvPr id="10" name="テキスト ボックス 9">
            <a:extLst>
              <a:ext uri="{FF2B5EF4-FFF2-40B4-BE49-F238E27FC236}">
                <a16:creationId xmlns:a16="http://schemas.microsoft.com/office/drawing/2014/main" id="{7DE4EA6E-3CAF-E970-50B1-7AD52FCD85A9}"/>
              </a:ext>
            </a:extLst>
          </p:cNvPr>
          <p:cNvSpPr txBox="1"/>
          <p:nvPr/>
        </p:nvSpPr>
        <p:spPr>
          <a:xfrm>
            <a:off x="825716" y="1293127"/>
            <a:ext cx="1197764" cy="646331"/>
          </a:xfrm>
          <a:prstGeom prst="rect">
            <a:avLst/>
          </a:prstGeom>
          <a:solidFill>
            <a:srgbClr val="E6F6FB"/>
          </a:solidFill>
          <a:ln w="12700">
            <a:solidFill>
              <a:srgbClr val="022E56"/>
            </a:solidFill>
          </a:ln>
        </p:spPr>
        <p:txBody>
          <a:bodyPr wrap="none" rtlCol="0">
            <a:spAutoFit/>
          </a:bodyPr>
          <a:lstStyle/>
          <a:p>
            <a:pPr algn="ctr"/>
            <a:r>
              <a:rPr lang="en-US" altLang="ja-JP" b="1" dirty="0">
                <a:solidFill>
                  <a:srgbClr val="242626"/>
                </a:solidFill>
                <a:latin typeface="Times New Roman" panose="02020603050405020304" pitchFamily="18" charset="0"/>
                <a:cs typeface="Times New Roman" panose="02020603050405020304" pitchFamily="18" charset="0"/>
              </a:rPr>
              <a:t>School</a:t>
            </a:r>
          </a:p>
          <a:p>
            <a:pPr algn="ctr"/>
            <a:r>
              <a:rPr lang="en-US" altLang="ja-JP" b="1" dirty="0">
                <a:solidFill>
                  <a:srgbClr val="242626"/>
                </a:solidFill>
                <a:latin typeface="Times New Roman" panose="02020603050405020304" pitchFamily="18" charset="0"/>
                <a:cs typeface="Times New Roman" panose="02020603050405020304" pitchFamily="18" charset="0"/>
              </a:rPr>
              <a:t>Education</a:t>
            </a:r>
          </a:p>
        </p:txBody>
      </p:sp>
      <p:sp>
        <p:nvSpPr>
          <p:cNvPr id="11" name="テキスト ボックス 10">
            <a:extLst>
              <a:ext uri="{FF2B5EF4-FFF2-40B4-BE49-F238E27FC236}">
                <a16:creationId xmlns:a16="http://schemas.microsoft.com/office/drawing/2014/main" id="{658C4F8A-E252-413D-E041-004ECB093EAA}"/>
              </a:ext>
            </a:extLst>
          </p:cNvPr>
          <p:cNvSpPr txBox="1"/>
          <p:nvPr/>
        </p:nvSpPr>
        <p:spPr>
          <a:xfrm>
            <a:off x="3994078" y="1293127"/>
            <a:ext cx="2101922" cy="923330"/>
          </a:xfrm>
          <a:prstGeom prst="rect">
            <a:avLst/>
          </a:prstGeom>
          <a:noFill/>
        </p:spPr>
        <p:txBody>
          <a:bodyPr wrap="none" rtlCol="0">
            <a:spAutoFit/>
          </a:bodyPr>
          <a:lstStyle/>
          <a:p>
            <a:r>
              <a:rPr lang="en-US" altLang="ja-JP" b="1" dirty="0">
                <a:solidFill>
                  <a:srgbClr val="242626"/>
                </a:solidFill>
                <a:latin typeface="Times New Roman" panose="02020603050405020304" pitchFamily="18" charset="0"/>
                <a:cs typeface="Times New Roman" panose="02020603050405020304" pitchFamily="18" charset="0"/>
              </a:rPr>
              <a:t>True feelings…</a:t>
            </a:r>
          </a:p>
          <a:p>
            <a:r>
              <a:rPr lang="en-US" altLang="ja-JP" b="1" dirty="0">
                <a:solidFill>
                  <a:srgbClr val="242626"/>
                </a:solidFill>
                <a:latin typeface="Times New Roman" panose="02020603050405020304" pitchFamily="18" charset="0"/>
                <a:cs typeface="Times New Roman" panose="02020603050405020304" pitchFamily="18" charset="0"/>
              </a:rPr>
              <a:t>Subject Acquisition</a:t>
            </a:r>
          </a:p>
          <a:p>
            <a:r>
              <a:rPr lang="en-US" altLang="ja-JP" b="1" dirty="0">
                <a:solidFill>
                  <a:srgbClr val="242626"/>
                </a:solidFill>
                <a:latin typeface="Times New Roman" panose="02020603050405020304" pitchFamily="18" charset="0"/>
                <a:cs typeface="Times New Roman" panose="02020603050405020304" pitchFamily="18" charset="0"/>
              </a:rPr>
              <a:t>Exam Preparation</a:t>
            </a:r>
          </a:p>
        </p:txBody>
      </p:sp>
      <p:sp>
        <p:nvSpPr>
          <p:cNvPr id="13" name="吹き出し: 四角形 12">
            <a:extLst>
              <a:ext uri="{FF2B5EF4-FFF2-40B4-BE49-F238E27FC236}">
                <a16:creationId xmlns:a16="http://schemas.microsoft.com/office/drawing/2014/main" id="{D071C0FE-8CA1-69A3-48C7-35BFE64FE9F0}"/>
              </a:ext>
            </a:extLst>
          </p:cNvPr>
          <p:cNvSpPr/>
          <p:nvPr/>
        </p:nvSpPr>
        <p:spPr>
          <a:xfrm>
            <a:off x="6485708" y="1293127"/>
            <a:ext cx="2240281" cy="960216"/>
          </a:xfrm>
          <a:prstGeom prst="wedgeRectCallout">
            <a:avLst>
              <a:gd name="adj1" fmla="val -40990"/>
              <a:gd name="adj2" fmla="val 118753"/>
            </a:avLst>
          </a:prstGeom>
          <a:solidFill>
            <a:srgbClr val="E6F6FB"/>
          </a:solidFill>
          <a:ln w="12700">
            <a:solidFill>
              <a:srgbClr val="022E5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テキスト ボックス 13">
            <a:extLst>
              <a:ext uri="{FF2B5EF4-FFF2-40B4-BE49-F238E27FC236}">
                <a16:creationId xmlns:a16="http://schemas.microsoft.com/office/drawing/2014/main" id="{E64BD26B-F071-FB06-4070-84503219D809}"/>
              </a:ext>
            </a:extLst>
          </p:cNvPr>
          <p:cNvSpPr txBox="1"/>
          <p:nvPr/>
        </p:nvSpPr>
        <p:spPr>
          <a:xfrm>
            <a:off x="6640400" y="1293127"/>
            <a:ext cx="1930785" cy="923330"/>
          </a:xfrm>
          <a:prstGeom prst="rect">
            <a:avLst/>
          </a:prstGeom>
          <a:noFill/>
        </p:spPr>
        <p:txBody>
          <a:bodyPr wrap="none" rtlCol="0">
            <a:spAutoFit/>
          </a:bodyPr>
          <a:lstStyle/>
          <a:p>
            <a:r>
              <a:rPr lang="en-US" altLang="ja-JP" b="1" dirty="0">
                <a:solidFill>
                  <a:srgbClr val="242626"/>
                </a:solidFill>
                <a:latin typeface="Times New Roman" panose="02020603050405020304" pitchFamily="18" charset="0"/>
                <a:cs typeface="Times New Roman" panose="02020603050405020304" pitchFamily="18" charset="0"/>
              </a:rPr>
              <a:t>True feelings…</a:t>
            </a:r>
          </a:p>
          <a:p>
            <a:r>
              <a:rPr lang="en-US" altLang="ja-JP" b="1" dirty="0">
                <a:solidFill>
                  <a:srgbClr val="242626"/>
                </a:solidFill>
                <a:latin typeface="Times New Roman" panose="02020603050405020304" pitchFamily="18" charset="0"/>
                <a:cs typeface="Times New Roman" panose="02020603050405020304" pitchFamily="18" charset="0"/>
              </a:rPr>
              <a:t>Learner’s Agency</a:t>
            </a:r>
          </a:p>
          <a:p>
            <a:r>
              <a:rPr lang="en-US" altLang="ja-JP" b="1" dirty="0">
                <a:solidFill>
                  <a:srgbClr val="242626"/>
                </a:solidFill>
                <a:latin typeface="Times New Roman" panose="02020603050405020304" pitchFamily="18" charset="0"/>
                <a:cs typeface="Times New Roman" panose="02020603050405020304" pitchFamily="18" charset="0"/>
              </a:rPr>
              <a:t>Enjoy Learning</a:t>
            </a:r>
          </a:p>
        </p:txBody>
      </p:sp>
      <p:pic>
        <p:nvPicPr>
          <p:cNvPr id="16" name="図 15" descr="黒い背景に白い文字がある&#10;&#10;AI 生成コンテンツは誤りを含む可能性があります。">
            <a:extLst>
              <a:ext uri="{FF2B5EF4-FFF2-40B4-BE49-F238E27FC236}">
                <a16:creationId xmlns:a16="http://schemas.microsoft.com/office/drawing/2014/main" id="{D0DD0514-013E-E24A-A25F-1464F8FC552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01714" y="1343567"/>
            <a:ext cx="460314" cy="818335"/>
          </a:xfrm>
          <a:prstGeom prst="rect">
            <a:avLst/>
          </a:prstGeom>
        </p:spPr>
      </p:pic>
      <p:sp>
        <p:nvSpPr>
          <p:cNvPr id="17" name="テキスト ボックス 16">
            <a:extLst>
              <a:ext uri="{FF2B5EF4-FFF2-40B4-BE49-F238E27FC236}">
                <a16:creationId xmlns:a16="http://schemas.microsoft.com/office/drawing/2014/main" id="{282DE71A-FAAC-0394-A80E-5D15572F6B81}"/>
              </a:ext>
            </a:extLst>
          </p:cNvPr>
          <p:cNvSpPr txBox="1"/>
          <p:nvPr/>
        </p:nvSpPr>
        <p:spPr>
          <a:xfrm>
            <a:off x="10261625" y="1293127"/>
            <a:ext cx="1197764" cy="646331"/>
          </a:xfrm>
          <a:prstGeom prst="rect">
            <a:avLst/>
          </a:prstGeom>
          <a:solidFill>
            <a:srgbClr val="E6F6FB"/>
          </a:solidFill>
          <a:ln w="12700">
            <a:solidFill>
              <a:srgbClr val="022E56"/>
            </a:solidFill>
          </a:ln>
        </p:spPr>
        <p:txBody>
          <a:bodyPr wrap="none" rtlCol="0">
            <a:spAutoFit/>
          </a:bodyPr>
          <a:lstStyle/>
          <a:p>
            <a:pPr algn="ctr"/>
            <a:r>
              <a:rPr lang="en-US" altLang="ja-JP" b="1" dirty="0">
                <a:solidFill>
                  <a:srgbClr val="242626"/>
                </a:solidFill>
                <a:latin typeface="Times New Roman" panose="02020603050405020304" pitchFamily="18" charset="0"/>
                <a:cs typeface="Times New Roman" panose="02020603050405020304" pitchFamily="18" charset="0"/>
              </a:rPr>
              <a:t>Social</a:t>
            </a:r>
          </a:p>
          <a:p>
            <a:pPr algn="ctr"/>
            <a:r>
              <a:rPr lang="en-US" altLang="ja-JP" b="1" dirty="0">
                <a:solidFill>
                  <a:srgbClr val="242626"/>
                </a:solidFill>
                <a:latin typeface="Times New Roman" panose="02020603050405020304" pitchFamily="18" charset="0"/>
                <a:cs typeface="Times New Roman" panose="02020603050405020304" pitchFamily="18" charset="0"/>
              </a:rPr>
              <a:t>Education</a:t>
            </a:r>
          </a:p>
        </p:txBody>
      </p:sp>
      <p:sp>
        <p:nvSpPr>
          <p:cNvPr id="24" name="テキスト ボックス 23">
            <a:extLst>
              <a:ext uri="{FF2B5EF4-FFF2-40B4-BE49-F238E27FC236}">
                <a16:creationId xmlns:a16="http://schemas.microsoft.com/office/drawing/2014/main" id="{757D7976-8B25-EAD1-3E3B-C1F6E8E4EC97}"/>
              </a:ext>
            </a:extLst>
          </p:cNvPr>
          <p:cNvSpPr txBox="1"/>
          <p:nvPr/>
        </p:nvSpPr>
        <p:spPr>
          <a:xfrm>
            <a:off x="7291261" y="5922666"/>
            <a:ext cx="4433393" cy="307777"/>
          </a:xfrm>
          <a:prstGeom prst="rect">
            <a:avLst/>
          </a:prstGeom>
          <a:noFill/>
        </p:spPr>
        <p:txBody>
          <a:bodyPr wrap="none" rtlCol="0">
            <a:spAutoFit/>
          </a:bodyPr>
          <a:lstStyle/>
          <a:p>
            <a:r>
              <a:rPr lang="en-US" altLang="ja-JP" sz="1400" b="1" dirty="0">
                <a:latin typeface="Times New Roman" panose="02020603050405020304" pitchFamily="18" charset="0"/>
                <a:cs typeface="Times New Roman" panose="02020603050405020304" pitchFamily="18" charset="0"/>
              </a:rPr>
              <a:t>This figure is based on the data from Y.Engeström,2001</a:t>
            </a:r>
            <a:endParaRPr kumimoji="1" lang="ja-JP" altLang="en-US" sz="1400" b="1" dirty="0">
              <a:latin typeface="Times New Roman" panose="02020603050405020304" pitchFamily="18" charset="0"/>
              <a:cs typeface="Times New Roman" panose="02020603050405020304" pitchFamily="18" charset="0"/>
            </a:endParaRPr>
          </a:p>
        </p:txBody>
      </p:sp>
      <p:pic>
        <p:nvPicPr>
          <p:cNvPr id="9" name="コンテンツ プレースホルダー 8">
            <a:extLst>
              <a:ext uri="{FF2B5EF4-FFF2-40B4-BE49-F238E27FC236}">
                <a16:creationId xmlns:a16="http://schemas.microsoft.com/office/drawing/2014/main" id="{AC211276-6620-54A9-FCEF-B402E84E35A8}"/>
              </a:ext>
            </a:extLst>
          </p:cNvPr>
          <p:cNvPicPr>
            <a:picLocks noGrp="1" noChangeAspect="1"/>
          </p:cNvPicPr>
          <p:nvPr>
            <p:ph idx="1"/>
          </p:nvPr>
        </p:nvPicPr>
        <p:blipFill>
          <a:blip r:embed="rId3">
            <a:extLst>
              <a:ext uri="{28A0092B-C50C-407E-A947-70E740481C1C}">
                <a14:useLocalDpi xmlns:a14="http://schemas.microsoft.com/office/drawing/2010/main" val="0"/>
              </a:ext>
            </a:extLst>
          </a:blip>
          <a:srcRect/>
          <a:stretch/>
        </p:blipFill>
        <p:spPr>
          <a:xfrm>
            <a:off x="981094" y="1368178"/>
            <a:ext cx="10359065" cy="4692988"/>
          </a:xfrm>
        </p:spPr>
      </p:pic>
      <p:sp>
        <p:nvSpPr>
          <p:cNvPr id="19" name="テキスト ボックス 18">
            <a:extLst>
              <a:ext uri="{FF2B5EF4-FFF2-40B4-BE49-F238E27FC236}">
                <a16:creationId xmlns:a16="http://schemas.microsoft.com/office/drawing/2014/main" id="{25D9FDD7-F143-42A5-8698-39E6F78A85A8}"/>
              </a:ext>
            </a:extLst>
          </p:cNvPr>
          <p:cNvSpPr txBox="1"/>
          <p:nvPr/>
        </p:nvSpPr>
        <p:spPr>
          <a:xfrm>
            <a:off x="5561744" y="3233478"/>
            <a:ext cx="1197764" cy="646331"/>
          </a:xfrm>
          <a:prstGeom prst="rect">
            <a:avLst/>
          </a:prstGeom>
          <a:solidFill>
            <a:srgbClr val="FDF4EE"/>
          </a:solidFill>
          <a:ln w="12700">
            <a:solidFill>
              <a:srgbClr val="5C2815"/>
            </a:solidFill>
          </a:ln>
        </p:spPr>
        <p:txBody>
          <a:bodyPr wrap="none" rtlCol="0">
            <a:spAutoFit/>
          </a:bodyPr>
          <a:lstStyle/>
          <a:p>
            <a:pPr algn="ctr"/>
            <a:r>
              <a:rPr lang="en-US" altLang="ja-JP" b="1" dirty="0">
                <a:solidFill>
                  <a:srgbClr val="242626"/>
                </a:solidFill>
                <a:latin typeface="Times New Roman" panose="02020603050405020304" pitchFamily="18" charset="0"/>
                <a:cs typeface="Times New Roman" panose="02020603050405020304" pitchFamily="18" charset="0"/>
              </a:rPr>
              <a:t>Lifelong</a:t>
            </a:r>
          </a:p>
          <a:p>
            <a:pPr algn="ctr"/>
            <a:r>
              <a:rPr lang="en-US" altLang="ja-JP" b="1" dirty="0">
                <a:solidFill>
                  <a:srgbClr val="242626"/>
                </a:solidFill>
                <a:latin typeface="Times New Roman" panose="02020603050405020304" pitchFamily="18" charset="0"/>
                <a:cs typeface="Times New Roman" panose="02020603050405020304" pitchFamily="18" charset="0"/>
              </a:rPr>
              <a:t>Education</a:t>
            </a:r>
          </a:p>
        </p:txBody>
      </p:sp>
      <p:grpSp>
        <p:nvGrpSpPr>
          <p:cNvPr id="22" name="グループ化 21">
            <a:extLst>
              <a:ext uri="{FF2B5EF4-FFF2-40B4-BE49-F238E27FC236}">
                <a16:creationId xmlns:a16="http://schemas.microsoft.com/office/drawing/2014/main" id="{7C39CE59-3077-2B75-C051-B4069BB11E2B}"/>
              </a:ext>
            </a:extLst>
          </p:cNvPr>
          <p:cNvGrpSpPr/>
          <p:nvPr/>
        </p:nvGrpSpPr>
        <p:grpSpPr>
          <a:xfrm>
            <a:off x="4683033" y="4023920"/>
            <a:ext cx="2919549" cy="836024"/>
            <a:chOff x="4683034" y="4023920"/>
            <a:chExt cx="2750818" cy="836024"/>
          </a:xfrm>
        </p:grpSpPr>
        <p:sp>
          <p:nvSpPr>
            <p:cNvPr id="21" name="矢印: 右 20">
              <a:extLst>
                <a:ext uri="{FF2B5EF4-FFF2-40B4-BE49-F238E27FC236}">
                  <a16:creationId xmlns:a16="http://schemas.microsoft.com/office/drawing/2014/main" id="{318399BF-B2C0-9630-E644-2D8CA4CB3588}"/>
                </a:ext>
              </a:extLst>
            </p:cNvPr>
            <p:cNvSpPr/>
            <p:nvPr/>
          </p:nvSpPr>
          <p:spPr>
            <a:xfrm>
              <a:off x="4683034" y="4238900"/>
              <a:ext cx="2750818" cy="450668"/>
            </a:xfrm>
            <a:prstGeom prst="rightArrow">
              <a:avLst/>
            </a:prstGeom>
            <a:gradFill>
              <a:gsLst>
                <a:gs pos="0">
                  <a:srgbClr val="5C2815"/>
                </a:gs>
                <a:gs pos="47000">
                  <a:srgbClr val="5C2815"/>
                </a:gs>
                <a:gs pos="100000">
                  <a:schemeClr val="bg1"/>
                </a:gs>
                <a:gs pos="100000">
                  <a:schemeClr val="bg1"/>
                </a:gs>
              </a:gsLst>
              <a:lin ang="10800000" scaled="0"/>
            </a:gradFill>
            <a:ln w="12700">
              <a:solidFill>
                <a:srgbClr val="5C281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0" name="楕円 19">
              <a:extLst>
                <a:ext uri="{FF2B5EF4-FFF2-40B4-BE49-F238E27FC236}">
                  <a16:creationId xmlns:a16="http://schemas.microsoft.com/office/drawing/2014/main" id="{0BEA278F-A1DF-EB27-C595-2175F0D06B3C}"/>
                </a:ext>
              </a:extLst>
            </p:cNvPr>
            <p:cNvSpPr/>
            <p:nvPr/>
          </p:nvSpPr>
          <p:spPr>
            <a:xfrm>
              <a:off x="5553044" y="4023920"/>
              <a:ext cx="1532823" cy="836024"/>
            </a:xfrm>
            <a:prstGeom prst="ellipse">
              <a:avLst/>
            </a:prstGeom>
            <a:solidFill>
              <a:schemeClr val="bg1"/>
            </a:solidFill>
            <a:ln>
              <a:solidFill>
                <a:srgbClr val="5C281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1600"/>
                </a:lnSpc>
              </a:pPr>
              <a:r>
                <a:rPr kumimoji="1" lang="en-US" altLang="ja-JP" b="1" dirty="0">
                  <a:solidFill>
                    <a:srgbClr val="242626"/>
                  </a:solidFill>
                  <a:latin typeface="Times New Roman" panose="02020603050405020304" pitchFamily="18" charset="0"/>
                  <a:cs typeface="Times New Roman" panose="02020603050405020304" pitchFamily="18" charset="0"/>
                </a:rPr>
                <a:t>Club</a:t>
              </a:r>
            </a:p>
            <a:p>
              <a:pPr algn="ctr">
                <a:lnSpc>
                  <a:spcPts val="1600"/>
                </a:lnSpc>
              </a:pPr>
              <a:r>
                <a:rPr lang="en-US" altLang="ja-JP" b="1" dirty="0">
                  <a:solidFill>
                    <a:srgbClr val="242626"/>
                  </a:solidFill>
                  <a:latin typeface="Times New Roman" panose="02020603050405020304" pitchFamily="18" charset="0"/>
                  <a:cs typeface="Times New Roman" panose="02020603050405020304" pitchFamily="18" charset="0"/>
                </a:rPr>
                <a:t>Activity</a:t>
              </a:r>
            </a:p>
            <a:p>
              <a:pPr algn="ctr">
                <a:lnSpc>
                  <a:spcPts val="1600"/>
                </a:lnSpc>
              </a:pPr>
              <a:r>
                <a:rPr kumimoji="1" lang="en-US" altLang="ja-JP" sz="1600" b="1" dirty="0">
                  <a:solidFill>
                    <a:srgbClr val="242626"/>
                  </a:solidFill>
                  <a:latin typeface="Times New Roman" panose="02020603050405020304" pitchFamily="18" charset="0"/>
                  <a:cs typeface="Times New Roman" panose="02020603050405020304" pitchFamily="18" charset="0"/>
                </a:rPr>
                <a:t>(</a:t>
              </a:r>
              <a:r>
                <a:rPr kumimoji="1" lang="en-US" altLang="ja-JP" sz="1600" b="1" dirty="0" err="1">
                  <a:solidFill>
                    <a:srgbClr val="242626"/>
                  </a:solidFill>
                  <a:latin typeface="Times New Roman" panose="02020603050405020304" pitchFamily="18" charset="0"/>
                  <a:cs typeface="Times New Roman" panose="02020603050405020304" pitchFamily="18" charset="0"/>
                </a:rPr>
                <a:t>Bukatsu</a:t>
              </a:r>
              <a:r>
                <a:rPr kumimoji="1" lang="en-US" altLang="ja-JP" sz="1600" b="1" dirty="0">
                  <a:solidFill>
                    <a:srgbClr val="242626"/>
                  </a:solidFill>
                  <a:latin typeface="Times New Roman" panose="02020603050405020304" pitchFamily="18" charset="0"/>
                  <a:cs typeface="Times New Roman" panose="02020603050405020304" pitchFamily="18" charset="0"/>
                </a:rPr>
                <a:t>)</a:t>
              </a:r>
              <a:endParaRPr kumimoji="1" lang="ja-JP" altLang="en-US" sz="1600" b="1" dirty="0">
                <a:solidFill>
                  <a:srgbClr val="242626"/>
                </a:solidFill>
                <a:latin typeface="Times New Roman" panose="02020603050405020304" pitchFamily="18" charset="0"/>
                <a:cs typeface="Times New Roman" panose="02020603050405020304" pitchFamily="18" charset="0"/>
              </a:endParaRPr>
            </a:p>
          </p:txBody>
        </p:sp>
      </p:grpSp>
    </p:spTree>
    <p:extLst>
      <p:ext uri="{BB962C8B-B14F-4D97-AF65-F5344CB8AC3E}">
        <p14:creationId xmlns:p14="http://schemas.microsoft.com/office/powerpoint/2010/main" val="37561000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E2B21C39-D617-8774-DE7A-AD408410E6E1}"/>
            </a:ext>
          </a:extLst>
        </p:cNvPr>
        <p:cNvGrpSpPr/>
        <p:nvPr/>
      </p:nvGrpSpPr>
      <p:grpSpPr>
        <a:xfrm>
          <a:off x="0" y="0"/>
          <a:ext cx="0" cy="0"/>
          <a:chOff x="0" y="0"/>
          <a:chExt cx="0" cy="0"/>
        </a:xfrm>
      </p:grpSpPr>
      <p:sp>
        <p:nvSpPr>
          <p:cNvPr id="4" name="コンテンツ プレースホルダー 3">
            <a:extLst>
              <a:ext uri="{FF2B5EF4-FFF2-40B4-BE49-F238E27FC236}">
                <a16:creationId xmlns:a16="http://schemas.microsoft.com/office/drawing/2014/main" id="{DF1BF8BD-FE2F-84D5-B565-C4EBA468C9B9}"/>
              </a:ext>
            </a:extLst>
          </p:cNvPr>
          <p:cNvSpPr>
            <a:spLocks noGrp="1"/>
          </p:cNvSpPr>
          <p:nvPr>
            <p:ph idx="1"/>
          </p:nvPr>
        </p:nvSpPr>
        <p:spPr/>
        <p:txBody>
          <a:bodyPr/>
          <a:lstStyle/>
          <a:p>
            <a:pPr marL="0" indent="0">
              <a:spcBef>
                <a:spcPts val="0"/>
              </a:spcBef>
              <a:spcAft>
                <a:spcPts val="2000"/>
              </a:spcAft>
              <a:buNone/>
            </a:pPr>
            <a:r>
              <a:rPr lang="en-US" altLang="ja-JP" sz="4000" b="1" dirty="0"/>
              <a:t>Perspective</a:t>
            </a:r>
          </a:p>
          <a:p>
            <a:r>
              <a:rPr lang="en-US" altLang="ja-JP" dirty="0"/>
              <a:t>Period for inquiry-based cross-disciplinary study of high school. (SOUTAN)</a:t>
            </a:r>
          </a:p>
          <a:p>
            <a:r>
              <a:rPr lang="en-US" altLang="ja-JP" dirty="0"/>
              <a:t>Analysis of the interview with teacher A.</a:t>
            </a:r>
          </a:p>
          <a:p>
            <a:r>
              <a:rPr lang="en-US" altLang="ja-JP" dirty="0"/>
              <a:t>“Teachers' Inquiry” and “Students' Inquiry” resonate, transforming the community’s activity system.</a:t>
            </a:r>
          </a:p>
          <a:p>
            <a:r>
              <a:rPr lang="en-US" altLang="ja-JP" dirty="0"/>
              <a:t>Concept of Co-resonating Activity Systems.</a:t>
            </a:r>
            <a:endParaRPr lang="ja-JP" altLang="en-US" dirty="0"/>
          </a:p>
        </p:txBody>
      </p:sp>
      <p:sp>
        <p:nvSpPr>
          <p:cNvPr id="2" name="タイトル 1">
            <a:extLst>
              <a:ext uri="{FF2B5EF4-FFF2-40B4-BE49-F238E27FC236}">
                <a16:creationId xmlns:a16="http://schemas.microsoft.com/office/drawing/2014/main" id="{463AAFE1-BD58-CBEC-C48C-DBE0CD1EF356}"/>
              </a:ext>
            </a:extLst>
          </p:cNvPr>
          <p:cNvSpPr>
            <a:spLocks noGrp="1"/>
          </p:cNvSpPr>
          <p:nvPr>
            <p:ph type="title"/>
          </p:nvPr>
        </p:nvSpPr>
        <p:spPr/>
        <p:txBody>
          <a:bodyPr>
            <a:normAutofit fontScale="90000"/>
          </a:bodyPr>
          <a:lstStyle/>
          <a:p>
            <a:r>
              <a:rPr lang="en-US" altLang="ja-JP" dirty="0">
                <a:solidFill>
                  <a:srgbClr val="242626"/>
                </a:solidFill>
              </a:rPr>
              <a:t>Research purpose and background</a:t>
            </a:r>
            <a:endParaRPr kumimoji="1" lang="ja-JP" altLang="en-US" dirty="0">
              <a:solidFill>
                <a:srgbClr val="242626"/>
              </a:solidFill>
            </a:endParaRPr>
          </a:p>
        </p:txBody>
      </p:sp>
    </p:spTree>
    <p:extLst>
      <p:ext uri="{BB962C8B-B14F-4D97-AF65-F5344CB8AC3E}">
        <p14:creationId xmlns:p14="http://schemas.microsoft.com/office/powerpoint/2010/main" val="18526803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B91240C-B284-053D-A511-780AC1445004}"/>
              </a:ext>
            </a:extLst>
          </p:cNvPr>
          <p:cNvSpPr>
            <a:spLocks noGrp="1"/>
          </p:cNvSpPr>
          <p:nvPr>
            <p:ph type="title"/>
          </p:nvPr>
        </p:nvSpPr>
        <p:spPr/>
        <p:txBody>
          <a:bodyPr>
            <a:normAutofit fontScale="90000"/>
          </a:bodyPr>
          <a:lstStyle/>
          <a:p>
            <a:r>
              <a:rPr lang="en-US" altLang="ja-JP" dirty="0"/>
              <a:t>What is SOUTAN?</a:t>
            </a:r>
            <a:endParaRPr kumimoji="1" lang="ja-JP" altLang="en-US" dirty="0"/>
          </a:p>
        </p:txBody>
      </p:sp>
      <p:sp>
        <p:nvSpPr>
          <p:cNvPr id="3" name="コンテンツ プレースホルダー 2">
            <a:extLst>
              <a:ext uri="{FF2B5EF4-FFF2-40B4-BE49-F238E27FC236}">
                <a16:creationId xmlns:a16="http://schemas.microsoft.com/office/drawing/2014/main" id="{058F7593-4CF7-2C14-3332-01B8ACF96314}"/>
              </a:ext>
            </a:extLst>
          </p:cNvPr>
          <p:cNvSpPr>
            <a:spLocks noGrp="1"/>
          </p:cNvSpPr>
          <p:nvPr>
            <p:ph idx="1"/>
          </p:nvPr>
        </p:nvSpPr>
        <p:spPr/>
        <p:txBody>
          <a:bodyPr/>
          <a:lstStyle/>
          <a:p>
            <a:r>
              <a:rPr lang="en-US" altLang="ja-JP" dirty="0"/>
              <a:t>Period for integrated studies </a:t>
            </a:r>
            <a:r>
              <a:rPr lang="ja-JP" altLang="en-US" dirty="0"/>
              <a:t>→ </a:t>
            </a:r>
            <a:r>
              <a:rPr lang="en-US" altLang="ja-JP" dirty="0"/>
              <a:t>Period for inquiry-based cross-disciplinary study.</a:t>
            </a:r>
          </a:p>
          <a:p>
            <a:r>
              <a:rPr lang="en-US" altLang="ja-JP" dirty="0"/>
              <a:t>There are no specialized instructors under the licensing system.</a:t>
            </a:r>
          </a:p>
          <a:p>
            <a:r>
              <a:rPr lang="en-US" altLang="ja-JP" dirty="0"/>
              <a:t>The number of credits can be set within a range, allowing each department considerable discretion.</a:t>
            </a:r>
          </a:p>
          <a:p>
            <a:r>
              <a:rPr lang="en-US" altLang="ja-JP" dirty="0"/>
              <a:t>Curriculum management across the entire high school and </a:t>
            </a:r>
            <a:r>
              <a:rPr lang="en-US" altLang="ja-JP" u="sng" dirty="0"/>
              <a:t>collaboration beyond subject boundaries</a:t>
            </a:r>
            <a:r>
              <a:rPr lang="en-US" altLang="ja-JP" dirty="0"/>
              <a:t> are essential.</a:t>
            </a:r>
            <a:endParaRPr kumimoji="1" lang="ja-JP" altLang="en-US" dirty="0"/>
          </a:p>
        </p:txBody>
      </p:sp>
    </p:spTree>
    <p:extLst>
      <p:ext uri="{BB962C8B-B14F-4D97-AF65-F5344CB8AC3E}">
        <p14:creationId xmlns:p14="http://schemas.microsoft.com/office/powerpoint/2010/main" val="3716503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214F899E-B1FC-4AA8-AA73-95ED73F15D1D}"/>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185D60A3-FE9A-1FCF-9E68-4112E244ED0C}"/>
              </a:ext>
            </a:extLst>
          </p:cNvPr>
          <p:cNvSpPr>
            <a:spLocks noGrp="1"/>
          </p:cNvSpPr>
          <p:nvPr>
            <p:ph type="title"/>
          </p:nvPr>
        </p:nvSpPr>
        <p:spPr/>
        <p:txBody>
          <a:bodyPr>
            <a:normAutofit fontScale="90000"/>
          </a:bodyPr>
          <a:lstStyle/>
          <a:p>
            <a:r>
              <a:rPr lang="en-US" altLang="ja-JP" dirty="0"/>
              <a:t>What is SOUTAN?</a:t>
            </a:r>
            <a:endParaRPr kumimoji="1" lang="ja-JP" altLang="en-US" dirty="0"/>
          </a:p>
        </p:txBody>
      </p:sp>
      <p:sp>
        <p:nvSpPr>
          <p:cNvPr id="3" name="コンテンツ プレースホルダー 2">
            <a:extLst>
              <a:ext uri="{FF2B5EF4-FFF2-40B4-BE49-F238E27FC236}">
                <a16:creationId xmlns:a16="http://schemas.microsoft.com/office/drawing/2014/main" id="{473EC2D1-EE01-1088-4C9A-B0A367B52B56}"/>
              </a:ext>
            </a:extLst>
          </p:cNvPr>
          <p:cNvSpPr>
            <a:spLocks noGrp="1"/>
          </p:cNvSpPr>
          <p:nvPr>
            <p:ph idx="1"/>
          </p:nvPr>
        </p:nvSpPr>
        <p:spPr/>
        <p:txBody>
          <a:bodyPr/>
          <a:lstStyle/>
          <a:p>
            <a:pPr marL="0" indent="0">
              <a:buNone/>
            </a:pPr>
            <a:r>
              <a:rPr lang="en-US" altLang="ja-JP" sz="4000" b="1" dirty="0"/>
              <a:t>Issues</a:t>
            </a:r>
          </a:p>
          <a:p>
            <a:pPr marL="514350" indent="-514350">
              <a:buFont typeface="+mj-ea"/>
              <a:buAutoNum type="circleNumDbPlain"/>
            </a:pPr>
            <a:r>
              <a:rPr lang="en-US" altLang="ja-JP" dirty="0"/>
              <a:t>Insufficient teaching experience</a:t>
            </a:r>
          </a:p>
          <a:p>
            <a:pPr marL="514350" indent="-514350">
              <a:buFont typeface="+mj-ea"/>
              <a:buAutoNum type="circleNumDbPlain"/>
            </a:pPr>
            <a:r>
              <a:rPr lang="en-US" altLang="ja-JP" dirty="0"/>
              <a:t>Limited financial support</a:t>
            </a:r>
          </a:p>
          <a:p>
            <a:pPr marL="514350" indent="-514350">
              <a:buFont typeface="+mj-ea"/>
              <a:buAutoNum type="circleNumDbPlain"/>
            </a:pPr>
            <a:r>
              <a:rPr lang="en-US" altLang="ja-JP" dirty="0"/>
              <a:t>Teaching focused excessively on exam preparation and </a:t>
            </a:r>
            <a:r>
              <a:rPr lang="en-US" altLang="ja-JP" dirty="0" err="1"/>
              <a:t>careea</a:t>
            </a:r>
            <a:r>
              <a:rPr lang="en-US" altLang="ja-JP" dirty="0"/>
              <a:t> guidance</a:t>
            </a:r>
          </a:p>
          <a:p>
            <a:pPr marL="514350" indent="-514350">
              <a:buFont typeface="+mj-ea"/>
              <a:buAutoNum type="circleNumDbPlain"/>
            </a:pPr>
            <a:r>
              <a:rPr lang="en-US" altLang="ja-JP" dirty="0"/>
              <a:t>Insufficient class time</a:t>
            </a:r>
          </a:p>
          <a:p>
            <a:pPr marL="514350" indent="-514350">
              <a:buFont typeface="+mj-ea"/>
              <a:buAutoNum type="circleNumDbPlain"/>
            </a:pPr>
            <a:r>
              <a:rPr lang="en-US" altLang="ja-JP" dirty="0"/>
              <a:t>The spread of the COVID-19</a:t>
            </a:r>
            <a:endParaRPr kumimoji="1" lang="ja-JP" altLang="en-US" dirty="0"/>
          </a:p>
        </p:txBody>
      </p:sp>
      <p:sp>
        <p:nvSpPr>
          <p:cNvPr id="4" name="テキスト ボックス 3">
            <a:extLst>
              <a:ext uri="{FF2B5EF4-FFF2-40B4-BE49-F238E27FC236}">
                <a16:creationId xmlns:a16="http://schemas.microsoft.com/office/drawing/2014/main" id="{9A0AB58C-0820-EF55-B7EE-9313908439BD}"/>
              </a:ext>
            </a:extLst>
          </p:cNvPr>
          <p:cNvSpPr txBox="1"/>
          <p:nvPr/>
        </p:nvSpPr>
        <p:spPr>
          <a:xfrm>
            <a:off x="838200" y="5975717"/>
            <a:ext cx="11073160" cy="523220"/>
          </a:xfrm>
          <a:prstGeom prst="rect">
            <a:avLst/>
          </a:prstGeom>
          <a:noFill/>
        </p:spPr>
        <p:txBody>
          <a:bodyPr wrap="none" rtlCol="0">
            <a:spAutoFit/>
          </a:bodyPr>
          <a:lstStyle/>
          <a:p>
            <a:r>
              <a:rPr lang="en-US" altLang="ja-JP" sz="1400" b="1" dirty="0">
                <a:latin typeface="Times New Roman" panose="02020603050405020304" pitchFamily="18" charset="0"/>
                <a:cs typeface="Times New Roman" panose="02020603050405020304" pitchFamily="18" charset="0"/>
              </a:rPr>
              <a:t>Tanaka, K.</a:t>
            </a:r>
            <a:r>
              <a:rPr lang="ja-JP" altLang="en-US" sz="1400" b="1" dirty="0">
                <a:latin typeface="Times New Roman" panose="02020603050405020304" pitchFamily="18" charset="0"/>
                <a:cs typeface="Times New Roman" panose="02020603050405020304" pitchFamily="18" charset="0"/>
              </a:rPr>
              <a:t> </a:t>
            </a:r>
            <a:r>
              <a:rPr lang="en-US" altLang="ja-JP" sz="1400" b="1" dirty="0">
                <a:latin typeface="Times New Roman" panose="02020603050405020304" pitchFamily="18" charset="0"/>
                <a:cs typeface="Times New Roman" panose="02020603050405020304" pitchFamily="18" charset="0"/>
              </a:rPr>
              <a:t>2022.</a:t>
            </a:r>
            <a:r>
              <a:rPr lang="ja-JP" altLang="en-US" sz="1400" b="1" dirty="0">
                <a:latin typeface="Times New Roman" panose="02020603050405020304" pitchFamily="18" charset="0"/>
                <a:cs typeface="Times New Roman" panose="02020603050405020304" pitchFamily="18" charset="0"/>
              </a:rPr>
              <a:t> </a:t>
            </a:r>
            <a:r>
              <a:rPr lang="en-US" altLang="ja-JP" sz="1400" b="1" i="1" dirty="0">
                <a:latin typeface="Times New Roman" panose="02020603050405020304" pitchFamily="18" charset="0"/>
                <a:cs typeface="Times New Roman" panose="02020603050405020304" pitchFamily="18" charset="0"/>
              </a:rPr>
              <a:t>“Challenges and Current Status of Curriculum </a:t>
            </a:r>
            <a:r>
              <a:rPr lang="en-US" altLang="ja-JP" sz="1400" b="1" i="1" dirty="0" err="1">
                <a:latin typeface="Times New Roman" panose="02020603050405020304" pitchFamily="18" charset="0"/>
                <a:cs typeface="Times New Roman" panose="02020603050405020304" pitchFamily="18" charset="0"/>
              </a:rPr>
              <a:t>Developmentin</a:t>
            </a:r>
            <a:r>
              <a:rPr lang="en-US" altLang="ja-JP" sz="1400" b="1" i="1" dirty="0">
                <a:latin typeface="Times New Roman" panose="02020603050405020304" pitchFamily="18" charset="0"/>
                <a:cs typeface="Times New Roman" panose="02020603050405020304" pitchFamily="18" charset="0"/>
              </a:rPr>
              <a:t> High School “Period for inquiry-based cross-disciplinary study.” </a:t>
            </a:r>
          </a:p>
          <a:p>
            <a:r>
              <a:rPr kumimoji="1" lang="en-US" altLang="ja-JP" sz="1400" b="1" dirty="0">
                <a:latin typeface="Times New Roman" panose="02020603050405020304" pitchFamily="18" charset="0"/>
                <a:cs typeface="Times New Roman" panose="02020603050405020304" pitchFamily="18" charset="0"/>
              </a:rPr>
              <a:t>Sousei </a:t>
            </a:r>
            <a:r>
              <a:rPr lang="en-US" altLang="ja-JP" sz="1400" b="1" dirty="0">
                <a:latin typeface="Times New Roman" panose="02020603050405020304" pitchFamily="18" charset="0"/>
                <a:cs typeface="Times New Roman" panose="02020603050405020304" pitchFamily="18" charset="0"/>
              </a:rPr>
              <a:t>Journal Human and Society 5: 92-100. accessed 2025-11-9.</a:t>
            </a:r>
            <a:endParaRPr kumimoji="1" lang="ja-JP" altLang="en-US" sz="1400" b="1" dirty="0">
              <a:latin typeface="Times New Roman" panose="02020603050405020304" pitchFamily="18" charset="0"/>
              <a:cs typeface="Times New Roman" panose="02020603050405020304" pitchFamily="18" charset="0"/>
            </a:endParaRPr>
          </a:p>
        </p:txBody>
      </p:sp>
      <p:sp>
        <p:nvSpPr>
          <p:cNvPr id="5" name="コンテンツ プレースホルダー 2">
            <a:extLst>
              <a:ext uri="{FF2B5EF4-FFF2-40B4-BE49-F238E27FC236}">
                <a16:creationId xmlns:a16="http://schemas.microsoft.com/office/drawing/2014/main" id="{A89833B9-D1D5-964C-48AA-8C7151006CB3}"/>
              </a:ext>
            </a:extLst>
          </p:cNvPr>
          <p:cNvSpPr txBox="1">
            <a:spLocks/>
          </p:cNvSpPr>
          <p:nvPr/>
        </p:nvSpPr>
        <p:spPr>
          <a:xfrm>
            <a:off x="836054" y="4752304"/>
            <a:ext cx="10515600" cy="1043514"/>
          </a:xfrm>
          <a:prstGeom prst="rect">
            <a:avLst/>
          </a:prstGeom>
          <a:ln w="25400">
            <a:solidFill>
              <a:schemeClr val="accent1">
                <a:shade val="15000"/>
              </a:schemeClr>
            </a:solidFill>
          </a:ln>
        </p:spPr>
        <p:txBody>
          <a:bodyPr vert="horz" lIns="180000" tIns="180000" rIns="180000" bIns="18000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en-US" altLang="ja-JP" sz="2400" dirty="0"/>
              <a:t>Many schools rely on curricula provided by the education industry, and teachers themselves lack sufficient engagement in inquiry-based educational activities.</a:t>
            </a:r>
          </a:p>
        </p:txBody>
      </p:sp>
    </p:spTree>
    <p:extLst>
      <p:ext uri="{BB962C8B-B14F-4D97-AF65-F5344CB8AC3E}">
        <p14:creationId xmlns:p14="http://schemas.microsoft.com/office/powerpoint/2010/main" val="16277233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7A884B1-296F-66B5-B78B-BFBDDC9E3FB8}"/>
              </a:ext>
            </a:extLst>
          </p:cNvPr>
          <p:cNvSpPr>
            <a:spLocks noGrp="1"/>
          </p:cNvSpPr>
          <p:nvPr>
            <p:ph type="title"/>
          </p:nvPr>
        </p:nvSpPr>
        <p:spPr/>
        <p:txBody>
          <a:bodyPr>
            <a:normAutofit fontScale="90000"/>
          </a:bodyPr>
          <a:lstStyle/>
          <a:p>
            <a:r>
              <a:rPr kumimoji="1" lang="en-US" altLang="ja-JP" dirty="0"/>
              <a:t>Teacher A's Educational Philosophy and Background</a:t>
            </a:r>
            <a:endParaRPr kumimoji="1" lang="ja-JP" altLang="en-US" dirty="0"/>
          </a:p>
        </p:txBody>
      </p:sp>
      <p:sp>
        <p:nvSpPr>
          <p:cNvPr id="3" name="テキスト ボックス 2">
            <a:extLst>
              <a:ext uri="{FF2B5EF4-FFF2-40B4-BE49-F238E27FC236}">
                <a16:creationId xmlns:a16="http://schemas.microsoft.com/office/drawing/2014/main" id="{C4836BC2-13B5-82C4-6939-C7066DBFEA93}"/>
              </a:ext>
            </a:extLst>
          </p:cNvPr>
          <p:cNvSpPr txBox="1"/>
          <p:nvPr/>
        </p:nvSpPr>
        <p:spPr>
          <a:xfrm>
            <a:off x="838200" y="940159"/>
            <a:ext cx="7475113" cy="5452775"/>
          </a:xfrm>
          <a:prstGeom prst="rect">
            <a:avLst/>
          </a:prstGeom>
          <a:noFill/>
        </p:spPr>
        <p:txBody>
          <a:bodyPr wrap="square" rtlCol="0">
            <a:spAutoFit/>
          </a:bodyPr>
          <a:lstStyle/>
          <a:p>
            <a:pPr>
              <a:spcAft>
                <a:spcPts val="1000"/>
              </a:spcAft>
            </a:pPr>
            <a:r>
              <a:rPr lang="en-US" altLang="ja-JP" sz="4000" b="1" dirty="0">
                <a:latin typeface="Times New Roman" panose="02020603050405020304" pitchFamily="18" charset="0"/>
                <a:cs typeface="Times New Roman" panose="02020603050405020304" pitchFamily="18" charset="0"/>
              </a:rPr>
              <a:t>Teacher A's Narrative</a:t>
            </a:r>
          </a:p>
          <a:p>
            <a:r>
              <a:rPr lang="en-US" altLang="ja-JP" sz="2000" dirty="0">
                <a:latin typeface="Times New Roman" panose="02020603050405020304" pitchFamily="18" charset="0"/>
                <a:cs typeface="Times New Roman" panose="02020603050405020304" pitchFamily="18" charset="0"/>
              </a:rPr>
              <a:t>There was an excessive number of plastic bottle trash, so we made plastic bottle tops. The kids had a blast, and hundreds showed up, but people from other booths told us, "You guys were so focused on making tops you didn't talk about the trash problem at all. "  Turns out we really were just scrambling to handle everything. [...] But when they went to university, everyone said, "We don't know about inquiry-based learning." [...] So they tried doing the same process together for a whole year. [...] So now, they wash the stuff they collect themselves, turn it into photo frame art, run workshops about thinking about trash, and are starting to monetize it. [...] And what this person has done so far is that every time they crossed a boundary, what started as just an activity or just a whim gradually deepened and gradually became a question. </a:t>
            </a:r>
            <a:r>
              <a:rPr lang="en-US" altLang="ja-JP" sz="2000" b="1" u="sng" dirty="0">
                <a:latin typeface="Times New Roman" panose="02020603050405020304" pitchFamily="18" charset="0"/>
                <a:cs typeface="Times New Roman" panose="02020603050405020304" pitchFamily="18" charset="0"/>
              </a:rPr>
              <a:t>It started as just an activity, but it gradually became a question. So it doesn't have to be a question from the start. It started with that feeling of, "What a dump!"</a:t>
            </a:r>
            <a:endParaRPr kumimoji="1" lang="ja-JP" altLang="en-US" sz="2000" b="1" u="sng" dirty="0">
              <a:latin typeface="Times New Roman" panose="02020603050405020304" pitchFamily="18" charset="0"/>
              <a:cs typeface="Times New Roman" panose="02020603050405020304" pitchFamily="18" charset="0"/>
            </a:endParaRPr>
          </a:p>
        </p:txBody>
      </p:sp>
      <p:pic>
        <p:nvPicPr>
          <p:cNvPr id="17" name="図 16" descr="屋内, 瓶, テーブル, 座る が含まれている画像&#10;&#10;AI 生成コンテンツは誤りを含む可能性があります。">
            <a:extLst>
              <a:ext uri="{FF2B5EF4-FFF2-40B4-BE49-F238E27FC236}">
                <a16:creationId xmlns:a16="http://schemas.microsoft.com/office/drawing/2014/main" id="{4E55A665-0C30-6BAD-2387-98D67F05B3C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34052" y="3354940"/>
            <a:ext cx="2919748" cy="1946499"/>
          </a:xfrm>
          <a:prstGeom prst="rect">
            <a:avLst/>
          </a:prstGeom>
        </p:spPr>
      </p:pic>
      <p:sp>
        <p:nvSpPr>
          <p:cNvPr id="18" name="テキスト ボックス 17">
            <a:extLst>
              <a:ext uri="{FF2B5EF4-FFF2-40B4-BE49-F238E27FC236}">
                <a16:creationId xmlns:a16="http://schemas.microsoft.com/office/drawing/2014/main" id="{014FDD37-E0BC-A131-C9F7-A81408D98FD3}"/>
              </a:ext>
            </a:extLst>
          </p:cNvPr>
          <p:cNvSpPr txBox="1"/>
          <p:nvPr/>
        </p:nvSpPr>
        <p:spPr>
          <a:xfrm>
            <a:off x="8434053" y="5414747"/>
            <a:ext cx="2919748" cy="954107"/>
          </a:xfrm>
          <a:prstGeom prst="rect">
            <a:avLst/>
          </a:prstGeom>
          <a:noFill/>
        </p:spPr>
        <p:txBody>
          <a:bodyPr wrap="square" rtlCol="0">
            <a:spAutoFit/>
          </a:bodyPr>
          <a:lstStyle/>
          <a:p>
            <a:r>
              <a:rPr lang="en-US" altLang="ja-JP" sz="1400" b="1" dirty="0">
                <a:latin typeface="Times New Roman" panose="02020603050405020304" pitchFamily="18" charset="0"/>
                <a:cs typeface="Times New Roman" panose="02020603050405020304" pitchFamily="18" charset="0"/>
              </a:rPr>
              <a:t>Reference: tops made from plastic bottle caps</a:t>
            </a:r>
          </a:p>
          <a:p>
            <a:r>
              <a:rPr lang="en-US" altLang="ja-JP" sz="1400" dirty="0">
                <a:latin typeface="Times New Roman" panose="02020603050405020304" pitchFamily="18" charset="0"/>
                <a:cs typeface="Times New Roman" panose="02020603050405020304" pitchFamily="18" charset="0"/>
                <a:hlinkClick r:id="rId3"/>
              </a:rPr>
              <a:t>https://news.infoseek.co.jp/article/womanexcite_E1545054738222/</a:t>
            </a:r>
            <a:endParaRPr kumimoji="1" lang="ja-JP" altLang="en-US" sz="1400" dirty="0">
              <a:latin typeface="Times New Roman" panose="02020603050405020304" pitchFamily="18" charset="0"/>
              <a:cs typeface="Times New Roman" panose="02020603050405020304" pitchFamily="18" charset="0"/>
            </a:endParaRPr>
          </a:p>
        </p:txBody>
      </p:sp>
      <p:sp>
        <p:nvSpPr>
          <p:cNvPr id="19" name="テキスト ボックス 18">
            <a:extLst>
              <a:ext uri="{FF2B5EF4-FFF2-40B4-BE49-F238E27FC236}">
                <a16:creationId xmlns:a16="http://schemas.microsoft.com/office/drawing/2014/main" id="{3FE64755-3457-A80B-667C-8C00967057E8}"/>
              </a:ext>
            </a:extLst>
          </p:cNvPr>
          <p:cNvSpPr txBox="1"/>
          <p:nvPr/>
        </p:nvSpPr>
        <p:spPr>
          <a:xfrm>
            <a:off x="5846669" y="940159"/>
            <a:ext cx="3821880" cy="707886"/>
          </a:xfrm>
          <a:prstGeom prst="rect">
            <a:avLst/>
          </a:prstGeom>
          <a:noFill/>
        </p:spPr>
        <p:txBody>
          <a:bodyPr wrap="none" rtlCol="0">
            <a:spAutoFit/>
          </a:bodyPr>
          <a:lstStyle/>
          <a:p>
            <a:r>
              <a:rPr kumimoji="1" lang="en-US" altLang="ja-JP" sz="4000" b="1" dirty="0">
                <a:latin typeface="Times New Roman" panose="02020603050405020304" pitchFamily="18" charset="0"/>
                <a:cs typeface="Times New Roman" panose="02020603050405020304" pitchFamily="18" charset="0"/>
              </a:rPr>
              <a:t>- Just an activity</a:t>
            </a:r>
            <a:endParaRPr kumimoji="1" lang="ja-JP" altLang="en-US" sz="4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133108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テキスト ボックス 9">
            <a:extLst>
              <a:ext uri="{FF2B5EF4-FFF2-40B4-BE49-F238E27FC236}">
                <a16:creationId xmlns:a16="http://schemas.microsoft.com/office/drawing/2014/main" id="{41F250D3-FCA9-18D5-2310-5544A573E3CE}"/>
              </a:ext>
            </a:extLst>
          </p:cNvPr>
          <p:cNvSpPr txBox="1"/>
          <p:nvPr/>
        </p:nvSpPr>
        <p:spPr>
          <a:xfrm>
            <a:off x="5972334" y="2726065"/>
            <a:ext cx="954107" cy="369332"/>
          </a:xfrm>
          <a:prstGeom prst="rect">
            <a:avLst/>
          </a:prstGeom>
          <a:solidFill>
            <a:srgbClr val="E6F6FB"/>
          </a:solidFill>
          <a:ln w="12700">
            <a:solidFill>
              <a:srgbClr val="242626"/>
            </a:solidFill>
          </a:ln>
        </p:spPr>
        <p:txBody>
          <a:bodyPr wrap="none" rtlCol="0">
            <a:spAutoFit/>
          </a:bodyPr>
          <a:lstStyle/>
          <a:p>
            <a:r>
              <a:rPr lang="en-US" altLang="ja-JP" b="1" dirty="0">
                <a:latin typeface="Times New Roman" panose="02020603050405020304" pitchFamily="18" charset="0"/>
                <a:cs typeface="Times New Roman" panose="02020603050405020304" pitchFamily="18" charset="0"/>
              </a:rPr>
              <a:t>Student</a:t>
            </a:r>
            <a:endParaRPr kumimoji="1" lang="ja-JP" altLang="en-US" b="1" dirty="0">
              <a:latin typeface="Times New Roman" panose="02020603050405020304" pitchFamily="18" charset="0"/>
              <a:cs typeface="Times New Roman" panose="02020603050405020304" pitchFamily="18" charset="0"/>
            </a:endParaRPr>
          </a:p>
        </p:txBody>
      </p:sp>
      <p:sp>
        <p:nvSpPr>
          <p:cNvPr id="24" name="思考の吹き出し: 雲形 23">
            <a:extLst>
              <a:ext uri="{FF2B5EF4-FFF2-40B4-BE49-F238E27FC236}">
                <a16:creationId xmlns:a16="http://schemas.microsoft.com/office/drawing/2014/main" id="{E92D20F0-8824-5B5B-C16F-D430D69D34CA}"/>
              </a:ext>
            </a:extLst>
          </p:cNvPr>
          <p:cNvSpPr/>
          <p:nvPr/>
        </p:nvSpPr>
        <p:spPr>
          <a:xfrm>
            <a:off x="8971245" y="2665766"/>
            <a:ext cx="2773571" cy="2749852"/>
          </a:xfrm>
          <a:prstGeom prst="cloudCallout">
            <a:avLst>
              <a:gd name="adj1" fmla="val -125215"/>
              <a:gd name="adj2" fmla="val -39271"/>
            </a:avLst>
          </a:prstGeom>
          <a:gradFill>
            <a:gsLst>
              <a:gs pos="0">
                <a:schemeClr val="accent1">
                  <a:lumMod val="5000"/>
                  <a:lumOff val="95000"/>
                </a:schemeClr>
              </a:gs>
              <a:gs pos="0">
                <a:srgbClr val="F5C97A"/>
              </a:gs>
              <a:gs pos="100000">
                <a:srgbClr val="FCF1EA"/>
              </a:gs>
            </a:gsLst>
            <a:lin ang="108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pic>
        <p:nvPicPr>
          <p:cNvPr id="20" name="図 19" descr="グラフィカル ユーザー インターフェイス&#10;&#10;AI 生成コンテンツは誤りを含む可能性があります。">
            <a:extLst>
              <a:ext uri="{FF2B5EF4-FFF2-40B4-BE49-F238E27FC236}">
                <a16:creationId xmlns:a16="http://schemas.microsoft.com/office/drawing/2014/main" id="{698F5A98-6645-38AE-4F28-2F09EAFDF752}"/>
              </a:ext>
            </a:extLst>
          </p:cNvPr>
          <p:cNvPicPr>
            <a:picLocks noChangeAspect="1"/>
          </p:cNvPicPr>
          <p:nvPr/>
        </p:nvPicPr>
        <p:blipFill>
          <a:blip r:embed="rId3">
            <a:extLst>
              <a:ext uri="{28A0092B-C50C-407E-A947-70E740481C1C}">
                <a14:useLocalDpi xmlns:a14="http://schemas.microsoft.com/office/drawing/2010/main" val="0"/>
              </a:ext>
            </a:extLst>
          </a:blip>
          <a:srcRect l="12847"/>
          <a:stretch>
            <a:fillRect/>
          </a:stretch>
        </p:blipFill>
        <p:spPr>
          <a:xfrm>
            <a:off x="9134854" y="2758519"/>
            <a:ext cx="2618519" cy="1721962"/>
          </a:xfrm>
          <a:prstGeom prst="rect">
            <a:avLst/>
          </a:prstGeom>
        </p:spPr>
      </p:pic>
      <p:sp>
        <p:nvSpPr>
          <p:cNvPr id="2" name="タイトル 1">
            <a:extLst>
              <a:ext uri="{FF2B5EF4-FFF2-40B4-BE49-F238E27FC236}">
                <a16:creationId xmlns:a16="http://schemas.microsoft.com/office/drawing/2014/main" id="{6C758930-26B9-8C9C-9237-A18FE5578B14}"/>
              </a:ext>
            </a:extLst>
          </p:cNvPr>
          <p:cNvSpPr>
            <a:spLocks noGrp="1"/>
          </p:cNvSpPr>
          <p:nvPr>
            <p:ph type="title"/>
          </p:nvPr>
        </p:nvSpPr>
        <p:spPr/>
        <p:txBody>
          <a:bodyPr>
            <a:normAutofit fontScale="90000"/>
          </a:bodyPr>
          <a:lstStyle/>
          <a:p>
            <a:r>
              <a:rPr lang="en-US" altLang="ja-JP" dirty="0"/>
              <a:t>Teacher A's Educational Philosophy and Background</a:t>
            </a:r>
            <a:endParaRPr kumimoji="1" lang="ja-JP" altLang="en-US" dirty="0"/>
          </a:p>
        </p:txBody>
      </p:sp>
      <p:pic>
        <p:nvPicPr>
          <p:cNvPr id="5" name="コンテンツ プレースホルダー 4">
            <a:extLst>
              <a:ext uri="{FF2B5EF4-FFF2-40B4-BE49-F238E27FC236}">
                <a16:creationId xmlns:a16="http://schemas.microsoft.com/office/drawing/2014/main" id="{8D5033B6-7783-D09D-136A-47C5F5AC9649}"/>
              </a:ext>
            </a:extLst>
          </p:cNvPr>
          <p:cNvPicPr>
            <a:picLocks noGrp="1" noChangeAspect="1"/>
          </p:cNvPicPr>
          <p:nvPr>
            <p:ph idx="1"/>
          </p:nvPr>
        </p:nvPicPr>
        <p:blipFill>
          <a:blip r:embed="rId4">
            <a:extLst>
              <a:ext uri="{28A0092B-C50C-407E-A947-70E740481C1C}">
                <a14:useLocalDpi xmlns:a14="http://schemas.microsoft.com/office/drawing/2010/main" val="0"/>
              </a:ext>
            </a:extLst>
          </a:blip>
          <a:srcRect/>
          <a:stretch/>
        </p:blipFill>
        <p:spPr>
          <a:xfrm>
            <a:off x="1125330" y="1324262"/>
            <a:ext cx="8009524" cy="4590476"/>
          </a:xfrm>
        </p:spPr>
      </p:pic>
      <p:sp>
        <p:nvSpPr>
          <p:cNvPr id="6" name="テキスト ボックス 5">
            <a:extLst>
              <a:ext uri="{FF2B5EF4-FFF2-40B4-BE49-F238E27FC236}">
                <a16:creationId xmlns:a16="http://schemas.microsoft.com/office/drawing/2014/main" id="{19006061-DD98-6E15-257A-FEADD1240555}"/>
              </a:ext>
            </a:extLst>
          </p:cNvPr>
          <p:cNvSpPr txBox="1"/>
          <p:nvPr/>
        </p:nvSpPr>
        <p:spPr>
          <a:xfrm>
            <a:off x="732742" y="1293127"/>
            <a:ext cx="2564250" cy="646331"/>
          </a:xfrm>
          <a:prstGeom prst="rect">
            <a:avLst/>
          </a:prstGeom>
          <a:solidFill>
            <a:srgbClr val="E6F6FB"/>
          </a:solidFill>
          <a:ln w="12700">
            <a:solidFill>
              <a:srgbClr val="022E56"/>
            </a:solidFill>
          </a:ln>
        </p:spPr>
        <p:txBody>
          <a:bodyPr wrap="square" rtlCol="0">
            <a:spAutoFit/>
          </a:bodyPr>
          <a:lstStyle/>
          <a:p>
            <a:pPr algn="ctr"/>
            <a:r>
              <a:rPr lang="en-US" altLang="ja-JP" b="1" dirty="0">
                <a:solidFill>
                  <a:srgbClr val="242626"/>
                </a:solidFill>
                <a:latin typeface="Times New Roman" panose="02020603050405020304" pitchFamily="18" charset="0"/>
                <a:cs typeface="Times New Roman" panose="02020603050405020304" pitchFamily="18" charset="0"/>
              </a:rPr>
              <a:t>High School SOUTAN’s</a:t>
            </a:r>
          </a:p>
          <a:p>
            <a:pPr algn="ctr"/>
            <a:r>
              <a:rPr lang="en-US" altLang="ja-JP" b="1" dirty="0">
                <a:solidFill>
                  <a:srgbClr val="242626"/>
                </a:solidFill>
                <a:latin typeface="Times New Roman" panose="02020603050405020304" pitchFamily="18" charset="0"/>
                <a:cs typeface="Times New Roman" panose="02020603050405020304" pitchFamily="18" charset="0"/>
              </a:rPr>
              <a:t>Issues</a:t>
            </a:r>
          </a:p>
        </p:txBody>
      </p:sp>
      <p:sp>
        <p:nvSpPr>
          <p:cNvPr id="7" name="テキスト ボックス 6">
            <a:extLst>
              <a:ext uri="{FF2B5EF4-FFF2-40B4-BE49-F238E27FC236}">
                <a16:creationId xmlns:a16="http://schemas.microsoft.com/office/drawing/2014/main" id="{212D7998-1E1C-4B4B-7B9C-9033E6E64566}"/>
              </a:ext>
            </a:extLst>
          </p:cNvPr>
          <p:cNvSpPr txBox="1"/>
          <p:nvPr/>
        </p:nvSpPr>
        <p:spPr>
          <a:xfrm>
            <a:off x="1846387" y="3049231"/>
            <a:ext cx="971420" cy="369332"/>
          </a:xfrm>
          <a:prstGeom prst="rect">
            <a:avLst/>
          </a:prstGeom>
          <a:solidFill>
            <a:srgbClr val="E6F6FB"/>
          </a:solidFill>
          <a:ln w="12700">
            <a:solidFill>
              <a:srgbClr val="242626"/>
            </a:solidFill>
          </a:ln>
        </p:spPr>
        <p:txBody>
          <a:bodyPr wrap="none" rtlCol="0">
            <a:spAutoFit/>
          </a:bodyPr>
          <a:lstStyle/>
          <a:p>
            <a:r>
              <a:rPr kumimoji="1" lang="en-US" altLang="ja-JP" b="1" dirty="0">
                <a:latin typeface="Times New Roman" panose="02020603050405020304" pitchFamily="18" charset="0"/>
                <a:cs typeface="Times New Roman" panose="02020603050405020304" pitchFamily="18" charset="0"/>
              </a:rPr>
              <a:t>Teacher</a:t>
            </a:r>
            <a:endParaRPr kumimoji="1" lang="ja-JP" altLang="en-US" b="1" dirty="0">
              <a:latin typeface="Times New Roman" panose="02020603050405020304" pitchFamily="18" charset="0"/>
              <a:cs typeface="Times New Roman" panose="02020603050405020304" pitchFamily="18" charset="0"/>
            </a:endParaRPr>
          </a:p>
        </p:txBody>
      </p:sp>
      <p:grpSp>
        <p:nvGrpSpPr>
          <p:cNvPr id="21" name="グループ化 20">
            <a:extLst>
              <a:ext uri="{FF2B5EF4-FFF2-40B4-BE49-F238E27FC236}">
                <a16:creationId xmlns:a16="http://schemas.microsoft.com/office/drawing/2014/main" id="{51AE6695-4B9F-6EA7-B1EE-A12A75FFC52B}"/>
              </a:ext>
            </a:extLst>
          </p:cNvPr>
          <p:cNvGrpSpPr/>
          <p:nvPr/>
        </p:nvGrpSpPr>
        <p:grpSpPr>
          <a:xfrm>
            <a:off x="7018470" y="1190100"/>
            <a:ext cx="2967479" cy="1498419"/>
            <a:chOff x="7192335" y="1636602"/>
            <a:chExt cx="2967479" cy="1498419"/>
          </a:xfrm>
        </p:grpSpPr>
        <p:sp>
          <p:nvSpPr>
            <p:cNvPr id="8" name="吹き出し: 四角形 7">
              <a:extLst>
                <a:ext uri="{FF2B5EF4-FFF2-40B4-BE49-F238E27FC236}">
                  <a16:creationId xmlns:a16="http://schemas.microsoft.com/office/drawing/2014/main" id="{E7B75369-9CDA-4840-D67E-8D89B5E55FBD}"/>
                </a:ext>
              </a:extLst>
            </p:cNvPr>
            <p:cNvSpPr/>
            <p:nvPr/>
          </p:nvSpPr>
          <p:spPr>
            <a:xfrm>
              <a:off x="7192335" y="1636602"/>
              <a:ext cx="2967479" cy="1498419"/>
            </a:xfrm>
            <a:prstGeom prst="wedgeRectCallout">
              <a:avLst>
                <a:gd name="adj1" fmla="val -1444"/>
                <a:gd name="adj2" fmla="val 101522"/>
              </a:avLst>
            </a:prstGeom>
            <a:solidFill>
              <a:srgbClr val="E6F6FB"/>
            </a:solidFill>
            <a:ln w="12700">
              <a:solidFill>
                <a:srgbClr val="022E5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a:extLst>
                <a:ext uri="{FF2B5EF4-FFF2-40B4-BE49-F238E27FC236}">
                  <a16:creationId xmlns:a16="http://schemas.microsoft.com/office/drawing/2014/main" id="{9E3EFF97-2C03-2E06-0AE2-4544C6F2A4F2}"/>
                </a:ext>
              </a:extLst>
            </p:cNvPr>
            <p:cNvSpPr txBox="1"/>
            <p:nvPr/>
          </p:nvSpPr>
          <p:spPr>
            <a:xfrm>
              <a:off x="7224897" y="1656557"/>
              <a:ext cx="2869591" cy="1477328"/>
            </a:xfrm>
            <a:prstGeom prst="rect">
              <a:avLst/>
            </a:prstGeom>
            <a:noFill/>
          </p:spPr>
          <p:txBody>
            <a:bodyPr wrap="square" rtlCol="0">
              <a:spAutoFit/>
            </a:bodyPr>
            <a:lstStyle/>
            <a:p>
              <a:pPr marL="285750" indent="-285750">
                <a:buFont typeface="Arial" panose="020B0604020202020204" pitchFamily="34" charset="0"/>
                <a:buChar char="•"/>
              </a:pPr>
              <a:r>
                <a:rPr lang="en-US" altLang="ja-JP" b="1" dirty="0">
                  <a:solidFill>
                    <a:srgbClr val="242626"/>
                  </a:solidFill>
                  <a:latin typeface="Times New Roman" panose="02020603050405020304" pitchFamily="18" charset="0"/>
                  <a:cs typeface="Times New Roman" panose="02020603050405020304" pitchFamily="18" charset="0"/>
                </a:rPr>
                <a:t>Relation to subject Knowledge and mastery</a:t>
              </a:r>
            </a:p>
            <a:p>
              <a:pPr marL="285750" indent="-285750">
                <a:buFont typeface="Arial" panose="020B0604020202020204" pitchFamily="34" charset="0"/>
                <a:buChar char="•"/>
              </a:pPr>
              <a:r>
                <a:rPr lang="en-US" altLang="ja-JP" b="1" dirty="0">
                  <a:solidFill>
                    <a:srgbClr val="242626"/>
                  </a:solidFill>
                  <a:latin typeface="Times New Roman" panose="02020603050405020304" pitchFamily="18" charset="0"/>
                  <a:cs typeface="Times New Roman" panose="02020603050405020304" pitchFamily="18" charset="0"/>
                </a:rPr>
                <a:t>Exam preparation</a:t>
              </a:r>
            </a:p>
            <a:p>
              <a:pPr marL="285750" indent="-285750">
                <a:buFont typeface="Arial" panose="020B0604020202020204" pitchFamily="34" charset="0"/>
                <a:buChar char="•"/>
              </a:pPr>
              <a:r>
                <a:rPr lang="en-US" altLang="ja-JP" b="1" dirty="0">
                  <a:solidFill>
                    <a:srgbClr val="242626"/>
                  </a:solidFill>
                  <a:latin typeface="Times New Roman" panose="02020603050405020304" pitchFamily="18" charset="0"/>
                  <a:cs typeface="Times New Roman" panose="02020603050405020304" pitchFamily="18" charset="0"/>
                </a:rPr>
                <a:t>Everyone has reached the minimum standard</a:t>
              </a:r>
            </a:p>
          </p:txBody>
        </p:sp>
      </p:grpSp>
      <p:sp>
        <p:nvSpPr>
          <p:cNvPr id="11" name="テキスト ボックス 10">
            <a:extLst>
              <a:ext uri="{FF2B5EF4-FFF2-40B4-BE49-F238E27FC236}">
                <a16:creationId xmlns:a16="http://schemas.microsoft.com/office/drawing/2014/main" id="{6116AB44-1573-56F6-59CA-982DDA7E7109}"/>
              </a:ext>
            </a:extLst>
          </p:cNvPr>
          <p:cNvSpPr txBox="1"/>
          <p:nvPr/>
        </p:nvSpPr>
        <p:spPr>
          <a:xfrm>
            <a:off x="723949" y="3929809"/>
            <a:ext cx="184730" cy="307777"/>
          </a:xfrm>
          <a:prstGeom prst="rect">
            <a:avLst/>
          </a:prstGeom>
          <a:solidFill>
            <a:srgbClr val="E6F6FB"/>
          </a:solidFill>
        </p:spPr>
        <p:txBody>
          <a:bodyPr wrap="none" rtlCol="0">
            <a:spAutoFit/>
          </a:bodyPr>
          <a:lstStyle/>
          <a:p>
            <a:pPr algn="ctr"/>
            <a:endParaRPr kumimoji="1" lang="ja-JP" altLang="en-US" sz="1400" b="1" dirty="0">
              <a:solidFill>
                <a:srgbClr val="242626"/>
              </a:solidFill>
              <a:latin typeface="Times New Roman" panose="02020603050405020304" pitchFamily="18" charset="0"/>
              <a:cs typeface="Times New Roman" panose="02020603050405020304" pitchFamily="18" charset="0"/>
            </a:endParaRPr>
          </a:p>
        </p:txBody>
      </p:sp>
      <p:sp>
        <p:nvSpPr>
          <p:cNvPr id="12" name="テキスト ボックス 11">
            <a:extLst>
              <a:ext uri="{FF2B5EF4-FFF2-40B4-BE49-F238E27FC236}">
                <a16:creationId xmlns:a16="http://schemas.microsoft.com/office/drawing/2014/main" id="{8EF11C93-2E5B-CAB9-BE0E-C96847BDD78B}"/>
              </a:ext>
            </a:extLst>
          </p:cNvPr>
          <p:cNvSpPr txBox="1"/>
          <p:nvPr/>
        </p:nvSpPr>
        <p:spPr>
          <a:xfrm>
            <a:off x="3642586" y="1190100"/>
            <a:ext cx="1712969" cy="646331"/>
          </a:xfrm>
          <a:prstGeom prst="rect">
            <a:avLst/>
          </a:prstGeom>
          <a:noFill/>
        </p:spPr>
        <p:txBody>
          <a:bodyPr wrap="none" rtlCol="0">
            <a:spAutoFit/>
          </a:bodyPr>
          <a:lstStyle/>
          <a:p>
            <a:pPr algn="ctr"/>
            <a:r>
              <a:rPr kumimoji="1" lang="en-US" altLang="ja-JP" b="1" dirty="0">
                <a:solidFill>
                  <a:srgbClr val="242626"/>
                </a:solidFill>
                <a:latin typeface="Times New Roman" panose="02020603050405020304" pitchFamily="18" charset="0"/>
                <a:cs typeface="Times New Roman" panose="02020603050405020304" pitchFamily="18" charset="0"/>
              </a:rPr>
              <a:t>Teaching tool</a:t>
            </a:r>
          </a:p>
          <a:p>
            <a:pPr algn="ctr"/>
            <a:r>
              <a:rPr lang="en-US" altLang="ja-JP" b="1" dirty="0">
                <a:solidFill>
                  <a:srgbClr val="242626"/>
                </a:solidFill>
                <a:latin typeface="Times New Roman" panose="02020603050405020304" pitchFamily="18" charset="0"/>
                <a:cs typeface="Times New Roman" panose="02020603050405020304" pitchFamily="18" charset="0"/>
              </a:rPr>
              <a:t>Correct answer</a:t>
            </a:r>
            <a:endParaRPr kumimoji="1" lang="ja-JP" altLang="en-US" b="1" dirty="0">
              <a:solidFill>
                <a:srgbClr val="242626"/>
              </a:solidFill>
              <a:latin typeface="Times New Roman" panose="02020603050405020304" pitchFamily="18" charset="0"/>
              <a:cs typeface="Times New Roman" panose="02020603050405020304" pitchFamily="18" charset="0"/>
            </a:endParaRPr>
          </a:p>
        </p:txBody>
      </p:sp>
      <p:sp>
        <p:nvSpPr>
          <p:cNvPr id="13" name="テキスト ボックス 12">
            <a:extLst>
              <a:ext uri="{FF2B5EF4-FFF2-40B4-BE49-F238E27FC236}">
                <a16:creationId xmlns:a16="http://schemas.microsoft.com/office/drawing/2014/main" id="{B0F901AB-9BB9-F9A2-7F96-EB6CEBB534C2}"/>
              </a:ext>
            </a:extLst>
          </p:cNvPr>
          <p:cNvSpPr txBox="1"/>
          <p:nvPr/>
        </p:nvSpPr>
        <p:spPr>
          <a:xfrm>
            <a:off x="6016176" y="5640934"/>
            <a:ext cx="2678940" cy="369332"/>
          </a:xfrm>
          <a:prstGeom prst="rect">
            <a:avLst/>
          </a:prstGeom>
          <a:noFill/>
        </p:spPr>
        <p:txBody>
          <a:bodyPr wrap="none" rtlCol="0">
            <a:spAutoFit/>
          </a:bodyPr>
          <a:lstStyle/>
          <a:p>
            <a:pPr algn="ctr"/>
            <a:r>
              <a:rPr lang="en-US" altLang="ja-JP" b="1" dirty="0">
                <a:latin typeface="Times New Roman" panose="02020603050405020304" pitchFamily="18" charset="0"/>
                <a:cs typeface="Times New Roman" panose="02020603050405020304" pitchFamily="18" charset="0"/>
              </a:rPr>
              <a:t>Subject-specific expertise</a:t>
            </a:r>
            <a:endParaRPr kumimoji="1" lang="en-US" altLang="ja-JP" b="1" dirty="0">
              <a:latin typeface="Times New Roman" panose="02020603050405020304" pitchFamily="18" charset="0"/>
              <a:cs typeface="Times New Roman" panose="02020603050405020304" pitchFamily="18" charset="0"/>
            </a:endParaRPr>
          </a:p>
        </p:txBody>
      </p:sp>
      <p:sp>
        <p:nvSpPr>
          <p:cNvPr id="14" name="テキスト ボックス 13">
            <a:extLst>
              <a:ext uri="{FF2B5EF4-FFF2-40B4-BE49-F238E27FC236}">
                <a16:creationId xmlns:a16="http://schemas.microsoft.com/office/drawing/2014/main" id="{8277A68E-D52B-5157-769F-A0E68130FBDE}"/>
              </a:ext>
            </a:extLst>
          </p:cNvPr>
          <p:cNvSpPr txBox="1"/>
          <p:nvPr/>
        </p:nvSpPr>
        <p:spPr>
          <a:xfrm>
            <a:off x="3503608" y="5640934"/>
            <a:ext cx="1990930" cy="646331"/>
          </a:xfrm>
          <a:prstGeom prst="rect">
            <a:avLst/>
          </a:prstGeom>
          <a:noFill/>
        </p:spPr>
        <p:txBody>
          <a:bodyPr wrap="none" rtlCol="0">
            <a:spAutoFit/>
          </a:bodyPr>
          <a:lstStyle/>
          <a:p>
            <a:pPr algn="ctr"/>
            <a:r>
              <a:rPr lang="en-US" altLang="ja-JP" b="1" dirty="0">
                <a:latin typeface="Times New Roman" panose="02020603050405020304" pitchFamily="18" charset="0"/>
                <a:cs typeface="Times New Roman" panose="02020603050405020304" pitchFamily="18" charset="0"/>
              </a:rPr>
              <a:t>Classroom</a:t>
            </a:r>
            <a:endParaRPr kumimoji="1" lang="en-US" altLang="ja-JP" b="1" dirty="0">
              <a:latin typeface="Times New Roman" panose="02020603050405020304" pitchFamily="18" charset="0"/>
              <a:cs typeface="Times New Roman" panose="02020603050405020304" pitchFamily="18" charset="0"/>
            </a:endParaRPr>
          </a:p>
          <a:p>
            <a:pPr algn="ctr"/>
            <a:r>
              <a:rPr lang="en-US" altLang="ja-JP" b="1" dirty="0">
                <a:latin typeface="Times New Roman" panose="02020603050405020304" pitchFamily="18" charset="0"/>
                <a:cs typeface="Times New Roman" panose="02020603050405020304" pitchFamily="18" charset="0"/>
              </a:rPr>
              <a:t>Teacher’s Meeting</a:t>
            </a:r>
            <a:endParaRPr kumimoji="1" lang="en-US" altLang="ja-JP" b="1" dirty="0">
              <a:latin typeface="Times New Roman" panose="02020603050405020304" pitchFamily="18" charset="0"/>
              <a:cs typeface="Times New Roman" panose="02020603050405020304" pitchFamily="18" charset="0"/>
            </a:endParaRPr>
          </a:p>
        </p:txBody>
      </p:sp>
      <p:sp>
        <p:nvSpPr>
          <p:cNvPr id="15" name="テキスト ボックス 14">
            <a:extLst>
              <a:ext uri="{FF2B5EF4-FFF2-40B4-BE49-F238E27FC236}">
                <a16:creationId xmlns:a16="http://schemas.microsoft.com/office/drawing/2014/main" id="{83687535-2C73-1577-D2A6-D1A102678136}"/>
              </a:ext>
            </a:extLst>
          </p:cNvPr>
          <p:cNvSpPr txBox="1"/>
          <p:nvPr/>
        </p:nvSpPr>
        <p:spPr>
          <a:xfrm>
            <a:off x="625601" y="5640934"/>
            <a:ext cx="1999266" cy="923330"/>
          </a:xfrm>
          <a:prstGeom prst="rect">
            <a:avLst/>
          </a:prstGeom>
          <a:noFill/>
        </p:spPr>
        <p:txBody>
          <a:bodyPr wrap="none" rtlCol="0">
            <a:spAutoFit/>
          </a:bodyPr>
          <a:lstStyle/>
          <a:p>
            <a:pPr algn="ctr"/>
            <a:r>
              <a:rPr kumimoji="1" lang="en-US" altLang="ja-JP" b="1" dirty="0">
                <a:latin typeface="Times New Roman" panose="02020603050405020304" pitchFamily="18" charset="0"/>
                <a:cs typeface="Times New Roman" panose="02020603050405020304" pitchFamily="18" charset="0"/>
              </a:rPr>
              <a:t>School rules</a:t>
            </a:r>
          </a:p>
          <a:p>
            <a:pPr algn="ctr"/>
            <a:r>
              <a:rPr lang="en-US" altLang="ja-JP" b="1" dirty="0">
                <a:latin typeface="Times New Roman" panose="02020603050405020304" pitchFamily="18" charset="0"/>
                <a:cs typeface="Times New Roman" panose="02020603050405020304" pitchFamily="18" charset="0"/>
              </a:rPr>
              <a:t>Employment rules</a:t>
            </a:r>
          </a:p>
          <a:p>
            <a:pPr algn="ctr"/>
            <a:r>
              <a:rPr lang="en-US" altLang="ja-JP" b="1" dirty="0">
                <a:latin typeface="Times New Roman" panose="02020603050405020304" pitchFamily="18" charset="0"/>
                <a:cs typeface="Times New Roman" panose="02020603050405020304" pitchFamily="18" charset="0"/>
              </a:rPr>
              <a:t>Not cause trouble</a:t>
            </a:r>
            <a:endParaRPr kumimoji="1" lang="en-US" altLang="ja-JP" b="1" dirty="0">
              <a:latin typeface="Times New Roman" panose="02020603050405020304" pitchFamily="18" charset="0"/>
              <a:cs typeface="Times New Roman" panose="02020603050405020304" pitchFamily="18" charset="0"/>
            </a:endParaRPr>
          </a:p>
        </p:txBody>
      </p:sp>
      <p:sp>
        <p:nvSpPr>
          <p:cNvPr id="17" name="テキスト ボックス 16">
            <a:extLst>
              <a:ext uri="{FF2B5EF4-FFF2-40B4-BE49-F238E27FC236}">
                <a16:creationId xmlns:a16="http://schemas.microsoft.com/office/drawing/2014/main" id="{CBF5D986-7DD1-4CE5-77F8-E034244297A1}"/>
              </a:ext>
            </a:extLst>
          </p:cNvPr>
          <p:cNvSpPr txBox="1"/>
          <p:nvPr/>
        </p:nvSpPr>
        <p:spPr>
          <a:xfrm>
            <a:off x="9890680" y="1442383"/>
            <a:ext cx="2301320" cy="923330"/>
          </a:xfrm>
          <a:prstGeom prst="rect">
            <a:avLst/>
          </a:prstGeom>
          <a:noFill/>
        </p:spPr>
        <p:txBody>
          <a:bodyPr wrap="square" rtlCol="0">
            <a:spAutoFit/>
          </a:bodyPr>
          <a:lstStyle/>
          <a:p>
            <a:pPr algn="ctr"/>
            <a:r>
              <a:rPr lang="en-US" altLang="ja-JP" b="1" dirty="0">
                <a:solidFill>
                  <a:srgbClr val="242626"/>
                </a:solidFill>
                <a:latin typeface="Times New Roman" panose="02020603050405020304" pitchFamily="18" charset="0"/>
                <a:cs typeface="Times New Roman" panose="02020603050405020304" pitchFamily="18" charset="0"/>
              </a:rPr>
              <a:t>Just an activity</a:t>
            </a:r>
          </a:p>
          <a:p>
            <a:pPr algn="ctr"/>
            <a:r>
              <a:rPr lang="en-US" altLang="ja-JP" b="1" dirty="0">
                <a:solidFill>
                  <a:srgbClr val="242626"/>
                </a:solidFill>
                <a:latin typeface="Times New Roman" panose="02020603050405020304" pitchFamily="18" charset="0"/>
                <a:cs typeface="Times New Roman" panose="02020603050405020304" pitchFamily="18" charset="0"/>
              </a:rPr>
              <a:t>and</a:t>
            </a:r>
          </a:p>
          <a:p>
            <a:pPr algn="ctr"/>
            <a:r>
              <a:rPr lang="en-US" altLang="ja-JP" b="1" dirty="0">
                <a:solidFill>
                  <a:srgbClr val="242626"/>
                </a:solidFill>
                <a:latin typeface="Times New Roman" panose="02020603050405020304" pitchFamily="18" charset="0"/>
                <a:cs typeface="Times New Roman" panose="02020603050405020304" pitchFamily="18" charset="0"/>
              </a:rPr>
              <a:t>Latent inquiry</a:t>
            </a:r>
          </a:p>
        </p:txBody>
      </p:sp>
      <p:pic>
        <p:nvPicPr>
          <p:cNvPr id="16" name="図 15" descr="黒い背景に白い文字がある&#10;&#10;AI 生成コンテンツは誤りを含む可能性があります。">
            <a:extLst>
              <a:ext uri="{FF2B5EF4-FFF2-40B4-BE49-F238E27FC236}">
                <a16:creationId xmlns:a16="http://schemas.microsoft.com/office/drawing/2014/main" id="{0723ACCE-85CC-B15A-E53B-BF80BCA63F4C}"/>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788354" y="1494881"/>
            <a:ext cx="460314" cy="818335"/>
          </a:xfrm>
          <a:prstGeom prst="rect">
            <a:avLst/>
          </a:prstGeom>
        </p:spPr>
      </p:pic>
      <p:sp>
        <p:nvSpPr>
          <p:cNvPr id="18" name="矢印: 右 17">
            <a:extLst>
              <a:ext uri="{FF2B5EF4-FFF2-40B4-BE49-F238E27FC236}">
                <a16:creationId xmlns:a16="http://schemas.microsoft.com/office/drawing/2014/main" id="{B1D5A8F0-7592-5709-BE83-D8F0D206E55B}"/>
              </a:ext>
            </a:extLst>
          </p:cNvPr>
          <p:cNvSpPr/>
          <p:nvPr/>
        </p:nvSpPr>
        <p:spPr>
          <a:xfrm>
            <a:off x="2846239" y="3387151"/>
            <a:ext cx="6942115" cy="470307"/>
          </a:xfrm>
          <a:prstGeom prst="rightArrow">
            <a:avLst/>
          </a:prstGeom>
          <a:solidFill>
            <a:srgbClr val="E6F6FB"/>
          </a:solidFill>
          <a:ln w="12700">
            <a:solidFill>
              <a:schemeClr val="accent1">
                <a:shade val="1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ja-JP" sz="1600" b="1" dirty="0">
                <a:solidFill>
                  <a:srgbClr val="242626"/>
                </a:solidFill>
                <a:latin typeface="Times New Roman" panose="02020603050405020304" pitchFamily="18" charset="0"/>
                <a:cs typeface="Times New Roman" panose="02020603050405020304" pitchFamily="18" charset="0"/>
              </a:rPr>
              <a:t>Teacher’s Management</a:t>
            </a:r>
            <a:endParaRPr lang="ja-JP" altLang="en-US" sz="1600" b="1" dirty="0">
              <a:solidFill>
                <a:srgbClr val="242626"/>
              </a:solidFill>
              <a:latin typeface="Times New Roman" panose="02020603050405020304" pitchFamily="18" charset="0"/>
              <a:cs typeface="Times New Roman" panose="02020603050405020304" pitchFamily="18" charset="0"/>
            </a:endParaRPr>
          </a:p>
        </p:txBody>
      </p:sp>
      <p:sp>
        <p:nvSpPr>
          <p:cNvPr id="22" name="テキスト ボックス 21">
            <a:extLst>
              <a:ext uri="{FF2B5EF4-FFF2-40B4-BE49-F238E27FC236}">
                <a16:creationId xmlns:a16="http://schemas.microsoft.com/office/drawing/2014/main" id="{51240E2B-0B43-A39B-97C8-99A25D5C79DB}"/>
              </a:ext>
            </a:extLst>
          </p:cNvPr>
          <p:cNvSpPr txBox="1"/>
          <p:nvPr/>
        </p:nvSpPr>
        <p:spPr>
          <a:xfrm>
            <a:off x="8659494" y="2723543"/>
            <a:ext cx="1553631" cy="738664"/>
          </a:xfrm>
          <a:prstGeom prst="rect">
            <a:avLst/>
          </a:prstGeom>
          <a:noFill/>
        </p:spPr>
        <p:txBody>
          <a:bodyPr wrap="none" rtlCol="0">
            <a:spAutoFit/>
          </a:bodyPr>
          <a:lstStyle/>
          <a:p>
            <a:pPr algn="ctr"/>
            <a:r>
              <a:rPr lang="en-US" altLang="ja-JP" b="1" dirty="0">
                <a:solidFill>
                  <a:srgbClr val="242626"/>
                </a:solidFill>
                <a:latin typeface="Times New Roman" panose="02020603050405020304" pitchFamily="18" charset="0"/>
                <a:cs typeface="Times New Roman" panose="02020603050405020304" pitchFamily="18" charset="0"/>
              </a:rPr>
              <a:t>Lack of </a:t>
            </a:r>
          </a:p>
          <a:p>
            <a:pPr algn="ctr"/>
            <a:r>
              <a:rPr lang="en-US" altLang="ja-JP" sz="2400" b="1" dirty="0">
                <a:solidFill>
                  <a:srgbClr val="242626"/>
                </a:solidFill>
                <a:latin typeface="Times New Roman" panose="02020603050405020304" pitchFamily="18" charset="0"/>
                <a:cs typeface="Times New Roman" panose="02020603050405020304" pitchFamily="18" charset="0"/>
              </a:rPr>
              <a:t>ownership</a:t>
            </a:r>
            <a:endParaRPr kumimoji="1" lang="ja-JP" altLang="en-US" sz="2400" dirty="0">
              <a:solidFill>
                <a:srgbClr val="242626"/>
              </a:solidFill>
              <a:latin typeface="Times New Roman" panose="02020603050405020304" pitchFamily="18" charset="0"/>
              <a:cs typeface="Times New Roman" panose="02020603050405020304" pitchFamily="18" charset="0"/>
            </a:endParaRPr>
          </a:p>
        </p:txBody>
      </p:sp>
      <p:sp>
        <p:nvSpPr>
          <p:cNvPr id="23" name="テキスト ボックス 22">
            <a:extLst>
              <a:ext uri="{FF2B5EF4-FFF2-40B4-BE49-F238E27FC236}">
                <a16:creationId xmlns:a16="http://schemas.microsoft.com/office/drawing/2014/main" id="{7CBA41C3-F698-9814-6CB8-585EA48135A4}"/>
              </a:ext>
            </a:extLst>
          </p:cNvPr>
          <p:cNvSpPr txBox="1"/>
          <p:nvPr/>
        </p:nvSpPr>
        <p:spPr>
          <a:xfrm>
            <a:off x="9393516" y="4384780"/>
            <a:ext cx="1768433" cy="646331"/>
          </a:xfrm>
          <a:prstGeom prst="rect">
            <a:avLst/>
          </a:prstGeom>
          <a:noFill/>
        </p:spPr>
        <p:txBody>
          <a:bodyPr wrap="none" rtlCol="0">
            <a:spAutoFit/>
          </a:bodyPr>
          <a:lstStyle/>
          <a:p>
            <a:pPr algn="ctr"/>
            <a:r>
              <a:rPr lang="en-US" altLang="ja-JP" b="1" dirty="0">
                <a:solidFill>
                  <a:srgbClr val="242626"/>
                </a:solidFill>
                <a:latin typeface="Times New Roman" panose="02020603050405020304" pitchFamily="18" charset="0"/>
                <a:cs typeface="Times New Roman" panose="02020603050405020304" pitchFamily="18" charset="0"/>
              </a:rPr>
              <a:t>Local issues as</a:t>
            </a:r>
          </a:p>
          <a:p>
            <a:pPr algn="ctr"/>
            <a:r>
              <a:rPr lang="en-US" altLang="ja-JP" b="1" dirty="0">
                <a:solidFill>
                  <a:srgbClr val="242626"/>
                </a:solidFill>
                <a:latin typeface="Times New Roman" panose="02020603050405020304" pitchFamily="18" charset="0"/>
                <a:cs typeface="Times New Roman" panose="02020603050405020304" pitchFamily="18" charset="0"/>
              </a:rPr>
              <a:t>inquiry subjects</a:t>
            </a:r>
          </a:p>
        </p:txBody>
      </p:sp>
      <p:sp>
        <p:nvSpPr>
          <p:cNvPr id="25" name="テキスト ボックス 24">
            <a:extLst>
              <a:ext uri="{FF2B5EF4-FFF2-40B4-BE49-F238E27FC236}">
                <a16:creationId xmlns:a16="http://schemas.microsoft.com/office/drawing/2014/main" id="{23737107-5D04-CA5D-F999-23879EE4E911}"/>
              </a:ext>
            </a:extLst>
          </p:cNvPr>
          <p:cNvSpPr txBox="1"/>
          <p:nvPr/>
        </p:nvSpPr>
        <p:spPr>
          <a:xfrm>
            <a:off x="7930701" y="3448246"/>
            <a:ext cx="1082348" cy="369332"/>
          </a:xfrm>
          <a:prstGeom prst="rect">
            <a:avLst/>
          </a:prstGeom>
          <a:solidFill>
            <a:schemeClr val="bg1"/>
          </a:solidFill>
          <a:ln w="12700">
            <a:solidFill>
              <a:srgbClr val="242626"/>
            </a:solidFill>
          </a:ln>
        </p:spPr>
        <p:txBody>
          <a:bodyPr wrap="none" rtlCol="0">
            <a:spAutoFit/>
          </a:bodyPr>
          <a:lstStyle/>
          <a:p>
            <a:r>
              <a:rPr kumimoji="1" lang="en-US" altLang="ja-JP" b="1" dirty="0">
                <a:latin typeface="Times New Roman" panose="02020603050405020304" pitchFamily="18" charset="0"/>
                <a:cs typeface="Times New Roman" panose="02020603050405020304" pitchFamily="18" charset="0"/>
              </a:rPr>
              <a:t>Outcome</a:t>
            </a:r>
            <a:endParaRPr kumimoji="1" lang="ja-JP" altLang="en-US"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927890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810AA2-3DAD-4DBA-8A34-E159D788976D}"/>
            </a:ext>
          </a:extLst>
        </p:cNvPr>
        <p:cNvGrpSpPr/>
        <p:nvPr/>
      </p:nvGrpSpPr>
      <p:grpSpPr>
        <a:xfrm>
          <a:off x="0" y="0"/>
          <a:ext cx="0" cy="0"/>
          <a:chOff x="0" y="0"/>
          <a:chExt cx="0" cy="0"/>
        </a:xfrm>
      </p:grpSpPr>
      <p:sp>
        <p:nvSpPr>
          <p:cNvPr id="32" name="思考の吹き出し: 雲形 31">
            <a:extLst>
              <a:ext uri="{FF2B5EF4-FFF2-40B4-BE49-F238E27FC236}">
                <a16:creationId xmlns:a16="http://schemas.microsoft.com/office/drawing/2014/main" id="{2CCF9273-E02A-9C86-D074-1AFB8679D21D}"/>
              </a:ext>
            </a:extLst>
          </p:cNvPr>
          <p:cNvSpPr/>
          <p:nvPr/>
        </p:nvSpPr>
        <p:spPr>
          <a:xfrm>
            <a:off x="7218608" y="1190100"/>
            <a:ext cx="4280600" cy="3143641"/>
          </a:xfrm>
          <a:prstGeom prst="cloudCallout">
            <a:avLst>
              <a:gd name="adj1" fmla="val -120269"/>
              <a:gd name="adj2" fmla="val 21189"/>
            </a:avLst>
          </a:prstGeom>
          <a:gradFill>
            <a:gsLst>
              <a:gs pos="0">
                <a:schemeClr val="accent1">
                  <a:lumMod val="5000"/>
                  <a:lumOff val="95000"/>
                </a:schemeClr>
              </a:gs>
              <a:gs pos="0">
                <a:srgbClr val="022E56"/>
              </a:gs>
              <a:gs pos="44000">
                <a:srgbClr val="BEEEF7"/>
              </a:gs>
              <a:gs pos="100000">
                <a:srgbClr val="E6F6FB"/>
              </a:gs>
            </a:gsLst>
            <a:lin ang="108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 name="タイトル 1">
            <a:extLst>
              <a:ext uri="{FF2B5EF4-FFF2-40B4-BE49-F238E27FC236}">
                <a16:creationId xmlns:a16="http://schemas.microsoft.com/office/drawing/2014/main" id="{B33DA73E-B523-48E1-E7F2-F3AA25756438}"/>
              </a:ext>
            </a:extLst>
          </p:cNvPr>
          <p:cNvSpPr>
            <a:spLocks noGrp="1"/>
          </p:cNvSpPr>
          <p:nvPr>
            <p:ph type="title"/>
          </p:nvPr>
        </p:nvSpPr>
        <p:spPr/>
        <p:txBody>
          <a:bodyPr>
            <a:normAutofit fontScale="90000"/>
          </a:bodyPr>
          <a:lstStyle/>
          <a:p>
            <a:r>
              <a:rPr lang="en-US" altLang="ja-JP" dirty="0"/>
              <a:t>Teacher A's Educational Philosophy and Background</a:t>
            </a:r>
            <a:endParaRPr kumimoji="1" lang="ja-JP" altLang="en-US" dirty="0"/>
          </a:p>
        </p:txBody>
      </p:sp>
      <p:pic>
        <p:nvPicPr>
          <p:cNvPr id="5" name="コンテンツ プレースホルダー 4">
            <a:extLst>
              <a:ext uri="{FF2B5EF4-FFF2-40B4-BE49-F238E27FC236}">
                <a16:creationId xmlns:a16="http://schemas.microsoft.com/office/drawing/2014/main" id="{805E9EF2-7320-A8F2-CC20-D93295F1F36B}"/>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a:stretch/>
        </p:blipFill>
        <p:spPr>
          <a:xfrm>
            <a:off x="2464724" y="1324262"/>
            <a:ext cx="8009524" cy="4590476"/>
          </a:xfrm>
        </p:spPr>
      </p:pic>
      <p:sp>
        <p:nvSpPr>
          <p:cNvPr id="6" name="テキスト ボックス 5">
            <a:extLst>
              <a:ext uri="{FF2B5EF4-FFF2-40B4-BE49-F238E27FC236}">
                <a16:creationId xmlns:a16="http://schemas.microsoft.com/office/drawing/2014/main" id="{FA2B4252-C883-B5A7-7F3C-C453938BAB98}"/>
              </a:ext>
            </a:extLst>
          </p:cNvPr>
          <p:cNvSpPr txBox="1"/>
          <p:nvPr/>
        </p:nvSpPr>
        <p:spPr>
          <a:xfrm>
            <a:off x="741612" y="1294119"/>
            <a:ext cx="1819729" cy="646331"/>
          </a:xfrm>
          <a:prstGeom prst="rect">
            <a:avLst/>
          </a:prstGeom>
          <a:solidFill>
            <a:srgbClr val="E6F6FB"/>
          </a:solidFill>
          <a:ln w="12700">
            <a:solidFill>
              <a:srgbClr val="022E56"/>
            </a:solidFill>
          </a:ln>
        </p:spPr>
        <p:txBody>
          <a:bodyPr wrap="none" rtlCol="0">
            <a:spAutoFit/>
          </a:bodyPr>
          <a:lstStyle/>
          <a:p>
            <a:pPr algn="ctr"/>
            <a:r>
              <a:rPr lang="en-US" altLang="ja-JP" b="1" dirty="0">
                <a:latin typeface="Times New Roman" panose="02020603050405020304" pitchFamily="18" charset="0"/>
                <a:cs typeface="Times New Roman" panose="02020603050405020304" pitchFamily="18" charset="0"/>
              </a:rPr>
              <a:t>Teather A’s </a:t>
            </a:r>
          </a:p>
          <a:p>
            <a:pPr algn="ctr"/>
            <a:r>
              <a:rPr lang="en-US" altLang="ja-JP" b="1" dirty="0">
                <a:latin typeface="Times New Roman" panose="02020603050405020304" pitchFamily="18" charset="0"/>
                <a:cs typeface="Times New Roman" panose="02020603050405020304" pitchFamily="18" charset="0"/>
              </a:rPr>
              <a:t>Self- exploration</a:t>
            </a:r>
            <a:endParaRPr lang="ja-JP" altLang="en-US" dirty="0">
              <a:latin typeface="Times New Roman" panose="02020603050405020304" pitchFamily="18" charset="0"/>
              <a:cs typeface="Times New Roman" panose="02020603050405020304" pitchFamily="18" charset="0"/>
            </a:endParaRPr>
          </a:p>
        </p:txBody>
      </p:sp>
      <p:sp>
        <p:nvSpPr>
          <p:cNvPr id="7" name="テキスト ボックス 6">
            <a:extLst>
              <a:ext uri="{FF2B5EF4-FFF2-40B4-BE49-F238E27FC236}">
                <a16:creationId xmlns:a16="http://schemas.microsoft.com/office/drawing/2014/main" id="{D480D934-C7ED-7C17-43B3-0FF72BB276EA}"/>
              </a:ext>
            </a:extLst>
          </p:cNvPr>
          <p:cNvSpPr txBox="1"/>
          <p:nvPr/>
        </p:nvSpPr>
        <p:spPr>
          <a:xfrm>
            <a:off x="2142116" y="3421360"/>
            <a:ext cx="1178912" cy="369332"/>
          </a:xfrm>
          <a:prstGeom prst="rect">
            <a:avLst/>
          </a:prstGeom>
          <a:solidFill>
            <a:srgbClr val="E6F6FB"/>
          </a:solidFill>
          <a:ln w="12700">
            <a:solidFill>
              <a:srgbClr val="242626"/>
            </a:solidFill>
          </a:ln>
        </p:spPr>
        <p:txBody>
          <a:bodyPr wrap="none" rtlCol="0">
            <a:spAutoFit/>
          </a:bodyPr>
          <a:lstStyle/>
          <a:p>
            <a:r>
              <a:rPr kumimoji="1" lang="en-US" altLang="ja-JP" b="1" dirty="0">
                <a:latin typeface="Times New Roman" panose="02020603050405020304" pitchFamily="18" charset="0"/>
                <a:cs typeface="Times New Roman" panose="02020603050405020304" pitchFamily="18" charset="0"/>
              </a:rPr>
              <a:t>Teacher A</a:t>
            </a:r>
            <a:endParaRPr kumimoji="1" lang="ja-JP" altLang="en-US" b="1" dirty="0">
              <a:latin typeface="Times New Roman" panose="02020603050405020304" pitchFamily="18" charset="0"/>
              <a:cs typeface="Times New Roman" panose="02020603050405020304" pitchFamily="18" charset="0"/>
            </a:endParaRPr>
          </a:p>
        </p:txBody>
      </p:sp>
      <p:sp>
        <p:nvSpPr>
          <p:cNvPr id="8" name="吹き出し: 四角形 7">
            <a:extLst>
              <a:ext uri="{FF2B5EF4-FFF2-40B4-BE49-F238E27FC236}">
                <a16:creationId xmlns:a16="http://schemas.microsoft.com/office/drawing/2014/main" id="{F02FC2B5-76DD-A1CF-5181-B6DB6C4077DA}"/>
              </a:ext>
            </a:extLst>
          </p:cNvPr>
          <p:cNvSpPr/>
          <p:nvPr/>
        </p:nvSpPr>
        <p:spPr>
          <a:xfrm>
            <a:off x="8867103" y="1894860"/>
            <a:ext cx="2632105" cy="1240162"/>
          </a:xfrm>
          <a:prstGeom prst="wedgeRectCallout">
            <a:avLst>
              <a:gd name="adj1" fmla="val 907"/>
              <a:gd name="adj2" fmla="val 79114"/>
            </a:avLst>
          </a:prstGeom>
          <a:solidFill>
            <a:srgbClr val="E6F6FB"/>
          </a:solidFill>
          <a:ln w="12700">
            <a:solidFill>
              <a:srgbClr val="022E5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a:extLst>
              <a:ext uri="{FF2B5EF4-FFF2-40B4-BE49-F238E27FC236}">
                <a16:creationId xmlns:a16="http://schemas.microsoft.com/office/drawing/2014/main" id="{E77F6D7B-C310-DF23-1834-10D67CA024BA}"/>
              </a:ext>
            </a:extLst>
          </p:cNvPr>
          <p:cNvSpPr txBox="1"/>
          <p:nvPr/>
        </p:nvSpPr>
        <p:spPr>
          <a:xfrm>
            <a:off x="8956452" y="1913499"/>
            <a:ext cx="2480313" cy="1200329"/>
          </a:xfrm>
          <a:prstGeom prst="rect">
            <a:avLst/>
          </a:prstGeom>
          <a:noFill/>
        </p:spPr>
        <p:txBody>
          <a:bodyPr wrap="square" rtlCol="0">
            <a:spAutoFit/>
          </a:bodyPr>
          <a:lstStyle/>
          <a:p>
            <a:r>
              <a:rPr lang="en-US" altLang="ja-JP" b="1" dirty="0">
                <a:solidFill>
                  <a:srgbClr val="242626"/>
                </a:solidFill>
                <a:latin typeface="Times New Roman" panose="02020603050405020304" pitchFamily="18" charset="0"/>
                <a:cs typeface="Times New Roman" panose="02020603050405020304" pitchFamily="18" charset="0"/>
              </a:rPr>
              <a:t>Teacher A’s </a:t>
            </a:r>
            <a:r>
              <a:rPr lang="en-US" altLang="ja-JP" b="1" u="sng" dirty="0">
                <a:solidFill>
                  <a:srgbClr val="242626"/>
                </a:solidFill>
                <a:latin typeface="Times New Roman" panose="02020603050405020304" pitchFamily="18" charset="0"/>
                <a:cs typeface="Times New Roman" panose="02020603050405020304" pitchFamily="18" charset="0"/>
              </a:rPr>
              <a:t>own goal revision</a:t>
            </a:r>
          </a:p>
          <a:p>
            <a:r>
              <a:rPr lang="en-US" altLang="ja-JP" b="1" dirty="0">
                <a:solidFill>
                  <a:srgbClr val="242626"/>
                </a:solidFill>
                <a:latin typeface="Times New Roman" panose="02020603050405020304" pitchFamily="18" charset="0"/>
                <a:cs typeface="Times New Roman" panose="02020603050405020304" pitchFamily="18" charset="0"/>
              </a:rPr>
              <a:t>Music producer </a:t>
            </a:r>
            <a:r>
              <a:rPr lang="ja-JP" altLang="en-US" b="1" dirty="0">
                <a:solidFill>
                  <a:srgbClr val="242626"/>
                </a:solidFill>
                <a:latin typeface="Times New Roman" panose="02020603050405020304" pitchFamily="18" charset="0"/>
                <a:cs typeface="Times New Roman" panose="02020603050405020304" pitchFamily="18" charset="0"/>
              </a:rPr>
              <a:t>→ </a:t>
            </a:r>
            <a:r>
              <a:rPr lang="en-US" altLang="ja-JP" b="1" dirty="0">
                <a:solidFill>
                  <a:srgbClr val="242626"/>
                </a:solidFill>
                <a:latin typeface="Times New Roman" panose="02020603050405020304" pitchFamily="18" charset="0"/>
                <a:cs typeface="Times New Roman" panose="02020603050405020304" pitchFamily="18" charset="0"/>
              </a:rPr>
              <a:t>High school teacher</a:t>
            </a:r>
          </a:p>
        </p:txBody>
      </p:sp>
      <p:sp>
        <p:nvSpPr>
          <p:cNvPr id="10" name="テキスト ボックス 9">
            <a:extLst>
              <a:ext uri="{FF2B5EF4-FFF2-40B4-BE49-F238E27FC236}">
                <a16:creationId xmlns:a16="http://schemas.microsoft.com/office/drawing/2014/main" id="{4714249F-01CC-78FD-33BE-7677FC453163}"/>
              </a:ext>
            </a:extLst>
          </p:cNvPr>
          <p:cNvSpPr txBox="1"/>
          <p:nvPr/>
        </p:nvSpPr>
        <p:spPr>
          <a:xfrm>
            <a:off x="7319561" y="2391644"/>
            <a:ext cx="1223861" cy="646331"/>
          </a:xfrm>
          <a:prstGeom prst="rect">
            <a:avLst/>
          </a:prstGeom>
          <a:solidFill>
            <a:srgbClr val="E4772C"/>
          </a:solidFill>
          <a:ln w="12700">
            <a:noFill/>
          </a:ln>
        </p:spPr>
        <p:txBody>
          <a:bodyPr wrap="none" rtlCol="0">
            <a:spAutoFit/>
          </a:bodyPr>
          <a:lstStyle/>
          <a:p>
            <a:pPr algn="ctr"/>
            <a:r>
              <a:rPr lang="en-US" altLang="ja-JP" b="1" dirty="0">
                <a:solidFill>
                  <a:schemeClr val="bg1"/>
                </a:solidFill>
                <a:latin typeface="Times New Roman" panose="02020603050405020304" pitchFamily="18" charset="0"/>
                <a:cs typeface="Times New Roman" panose="02020603050405020304" pitchFamily="18" charset="0"/>
              </a:rPr>
              <a:t>Teacher A </a:t>
            </a:r>
          </a:p>
          <a:p>
            <a:pPr algn="ctr"/>
            <a:r>
              <a:rPr lang="en-US" altLang="ja-JP" b="1" dirty="0">
                <a:solidFill>
                  <a:schemeClr val="bg1"/>
                </a:solidFill>
                <a:latin typeface="Times New Roman" panose="02020603050405020304" pitchFamily="18" charset="0"/>
                <a:cs typeface="Times New Roman" panose="02020603050405020304" pitchFamily="18" charset="0"/>
              </a:rPr>
              <a:t>herself</a:t>
            </a:r>
            <a:endParaRPr kumimoji="1" lang="ja-JP" altLang="en-US" b="1" dirty="0">
              <a:solidFill>
                <a:schemeClr val="bg1"/>
              </a:solidFill>
              <a:latin typeface="Times New Roman" panose="02020603050405020304" pitchFamily="18" charset="0"/>
              <a:cs typeface="Times New Roman" panose="02020603050405020304" pitchFamily="18" charset="0"/>
            </a:endParaRPr>
          </a:p>
        </p:txBody>
      </p:sp>
      <p:sp>
        <p:nvSpPr>
          <p:cNvPr id="12" name="テキスト ボックス 11">
            <a:extLst>
              <a:ext uri="{FF2B5EF4-FFF2-40B4-BE49-F238E27FC236}">
                <a16:creationId xmlns:a16="http://schemas.microsoft.com/office/drawing/2014/main" id="{88303162-2824-8997-FD05-5C8E183CE03C}"/>
              </a:ext>
            </a:extLst>
          </p:cNvPr>
          <p:cNvSpPr txBox="1"/>
          <p:nvPr/>
        </p:nvSpPr>
        <p:spPr>
          <a:xfrm>
            <a:off x="4610083" y="1190100"/>
            <a:ext cx="2456763" cy="646331"/>
          </a:xfrm>
          <a:prstGeom prst="rect">
            <a:avLst/>
          </a:prstGeom>
          <a:noFill/>
        </p:spPr>
        <p:txBody>
          <a:bodyPr wrap="none" rtlCol="0">
            <a:spAutoFit/>
          </a:bodyPr>
          <a:lstStyle/>
          <a:p>
            <a:pPr algn="ctr"/>
            <a:r>
              <a:rPr lang="en-US" altLang="ja-JP" b="1" dirty="0">
                <a:latin typeface="Times New Roman" panose="02020603050405020304" pitchFamily="18" charset="0"/>
                <a:cs typeface="Times New Roman" panose="02020603050405020304" pitchFamily="18" charset="0"/>
              </a:rPr>
              <a:t>Production capabilities</a:t>
            </a:r>
          </a:p>
          <a:p>
            <a:pPr algn="ctr"/>
            <a:r>
              <a:rPr lang="en-US" altLang="ja-JP" b="1" dirty="0">
                <a:latin typeface="Times New Roman" panose="02020603050405020304" pitchFamily="18" charset="0"/>
                <a:cs typeface="Times New Roman" panose="02020603050405020304" pitchFamily="18" charset="0"/>
              </a:rPr>
              <a:t>Empowerment</a:t>
            </a:r>
          </a:p>
        </p:txBody>
      </p:sp>
      <p:sp>
        <p:nvSpPr>
          <p:cNvPr id="13" name="テキスト ボックス 12">
            <a:extLst>
              <a:ext uri="{FF2B5EF4-FFF2-40B4-BE49-F238E27FC236}">
                <a16:creationId xmlns:a16="http://schemas.microsoft.com/office/drawing/2014/main" id="{DE53018D-6C95-A560-EFA0-2A1EBA3992E7}"/>
              </a:ext>
            </a:extLst>
          </p:cNvPr>
          <p:cNvSpPr txBox="1"/>
          <p:nvPr/>
        </p:nvSpPr>
        <p:spPr>
          <a:xfrm>
            <a:off x="7729549" y="5640934"/>
            <a:ext cx="1930978" cy="923330"/>
          </a:xfrm>
          <a:prstGeom prst="rect">
            <a:avLst/>
          </a:prstGeom>
          <a:noFill/>
        </p:spPr>
        <p:txBody>
          <a:bodyPr wrap="none" rtlCol="0">
            <a:spAutoFit/>
          </a:bodyPr>
          <a:lstStyle/>
          <a:p>
            <a:pPr algn="ctr"/>
            <a:r>
              <a:rPr lang="en-US" altLang="ja-JP" b="1" dirty="0">
                <a:latin typeface="Times New Roman" panose="02020603050405020304" pitchFamily="18" charset="0"/>
                <a:cs typeface="Times New Roman" panose="02020603050405020304" pitchFamily="18" charset="0"/>
              </a:rPr>
              <a:t>Music production</a:t>
            </a:r>
          </a:p>
          <a:p>
            <a:pPr algn="ctr"/>
            <a:r>
              <a:rPr lang="en-US" altLang="ja-JP" b="1" dirty="0">
                <a:latin typeface="Times New Roman" panose="02020603050405020304" pitchFamily="18" charset="0"/>
                <a:cs typeface="Times New Roman" panose="02020603050405020304" pitchFamily="18" charset="0"/>
              </a:rPr>
              <a:t>Music sales</a:t>
            </a:r>
          </a:p>
          <a:p>
            <a:pPr algn="ctr"/>
            <a:r>
              <a:rPr lang="en-US" altLang="ja-JP" b="1" dirty="0">
                <a:latin typeface="Times New Roman" panose="02020603050405020304" pitchFamily="18" charset="0"/>
                <a:cs typeface="Times New Roman" panose="02020603050405020304" pitchFamily="18" charset="0"/>
              </a:rPr>
              <a:t>Branding</a:t>
            </a:r>
            <a:endParaRPr kumimoji="1" lang="en-US" altLang="ja-JP" b="1" dirty="0">
              <a:latin typeface="Times New Roman" panose="02020603050405020304" pitchFamily="18" charset="0"/>
              <a:cs typeface="Times New Roman" panose="02020603050405020304" pitchFamily="18" charset="0"/>
            </a:endParaRPr>
          </a:p>
        </p:txBody>
      </p:sp>
      <p:sp>
        <p:nvSpPr>
          <p:cNvPr id="14" name="テキスト ボックス 13">
            <a:extLst>
              <a:ext uri="{FF2B5EF4-FFF2-40B4-BE49-F238E27FC236}">
                <a16:creationId xmlns:a16="http://schemas.microsoft.com/office/drawing/2014/main" id="{33F68AB6-02CF-940B-D57E-C6C17AFFEAE9}"/>
              </a:ext>
            </a:extLst>
          </p:cNvPr>
          <p:cNvSpPr txBox="1"/>
          <p:nvPr/>
        </p:nvSpPr>
        <p:spPr>
          <a:xfrm>
            <a:off x="5063253" y="5640934"/>
            <a:ext cx="1550424" cy="923330"/>
          </a:xfrm>
          <a:prstGeom prst="rect">
            <a:avLst/>
          </a:prstGeom>
          <a:noFill/>
        </p:spPr>
        <p:txBody>
          <a:bodyPr wrap="none" rtlCol="0">
            <a:spAutoFit/>
          </a:bodyPr>
          <a:lstStyle/>
          <a:p>
            <a:pPr algn="ctr"/>
            <a:r>
              <a:rPr lang="en-US" altLang="ja-JP" b="1" dirty="0">
                <a:latin typeface="Times New Roman" panose="02020603050405020304" pitchFamily="18" charset="0"/>
                <a:cs typeface="Times New Roman" panose="02020603050405020304" pitchFamily="18" charset="0"/>
              </a:rPr>
              <a:t>Musical peers</a:t>
            </a:r>
          </a:p>
          <a:p>
            <a:pPr algn="ctr"/>
            <a:r>
              <a:rPr lang="en-US" altLang="ja-JP" b="1" dirty="0">
                <a:latin typeface="Times New Roman" panose="02020603050405020304" pitchFamily="18" charset="0"/>
                <a:cs typeface="Times New Roman" panose="02020603050405020304" pitchFamily="18" charset="0"/>
              </a:rPr>
              <a:t>School</a:t>
            </a:r>
          </a:p>
          <a:p>
            <a:pPr algn="ctr"/>
            <a:r>
              <a:rPr lang="en-US" altLang="ja-JP" b="1" dirty="0">
                <a:latin typeface="Times New Roman" panose="02020603050405020304" pitchFamily="18" charset="0"/>
                <a:cs typeface="Times New Roman" panose="02020603050405020304" pitchFamily="18" charset="0"/>
              </a:rPr>
              <a:t>Company</a:t>
            </a:r>
            <a:endParaRPr kumimoji="1" lang="en-US" altLang="ja-JP" b="1" dirty="0">
              <a:latin typeface="Times New Roman" panose="02020603050405020304" pitchFamily="18" charset="0"/>
              <a:cs typeface="Times New Roman" panose="02020603050405020304" pitchFamily="18" charset="0"/>
            </a:endParaRPr>
          </a:p>
        </p:txBody>
      </p:sp>
      <p:sp>
        <p:nvSpPr>
          <p:cNvPr id="15" name="テキスト ボックス 14">
            <a:extLst>
              <a:ext uri="{FF2B5EF4-FFF2-40B4-BE49-F238E27FC236}">
                <a16:creationId xmlns:a16="http://schemas.microsoft.com/office/drawing/2014/main" id="{7BEAAE16-2FAA-5E82-3681-135DEA617D60}"/>
              </a:ext>
            </a:extLst>
          </p:cNvPr>
          <p:cNvSpPr txBox="1"/>
          <p:nvPr/>
        </p:nvSpPr>
        <p:spPr>
          <a:xfrm>
            <a:off x="1502207" y="5640934"/>
            <a:ext cx="2924840" cy="646331"/>
          </a:xfrm>
          <a:prstGeom prst="rect">
            <a:avLst/>
          </a:prstGeom>
          <a:noFill/>
        </p:spPr>
        <p:txBody>
          <a:bodyPr wrap="none" rtlCol="0">
            <a:spAutoFit/>
          </a:bodyPr>
          <a:lstStyle/>
          <a:p>
            <a:pPr algn="ctr"/>
            <a:r>
              <a:rPr lang="en-US" altLang="ja-JP" b="1" dirty="0">
                <a:latin typeface="Times New Roman" panose="02020603050405020304" pitchFamily="18" charset="0"/>
                <a:cs typeface="Times New Roman" panose="02020603050405020304" pitchFamily="18" charset="0"/>
              </a:rPr>
              <a:t>Graduating from university</a:t>
            </a:r>
          </a:p>
          <a:p>
            <a:pPr algn="ctr"/>
            <a:r>
              <a:rPr lang="en-US" altLang="ja-JP" b="1" dirty="0">
                <a:latin typeface="Times New Roman" panose="02020603050405020304" pitchFamily="18" charset="0"/>
                <a:cs typeface="Times New Roman" panose="02020603050405020304" pitchFamily="18" charset="0"/>
              </a:rPr>
              <a:t>The necessity of labor</a:t>
            </a:r>
            <a:endParaRPr kumimoji="1" lang="en-US" altLang="ja-JP" b="1" dirty="0">
              <a:latin typeface="Times New Roman" panose="02020603050405020304" pitchFamily="18" charset="0"/>
              <a:cs typeface="Times New Roman" panose="02020603050405020304" pitchFamily="18" charset="0"/>
            </a:endParaRPr>
          </a:p>
        </p:txBody>
      </p:sp>
      <p:grpSp>
        <p:nvGrpSpPr>
          <p:cNvPr id="27" name="グループ化 26">
            <a:extLst>
              <a:ext uri="{FF2B5EF4-FFF2-40B4-BE49-F238E27FC236}">
                <a16:creationId xmlns:a16="http://schemas.microsoft.com/office/drawing/2014/main" id="{3809ECF9-45FD-1756-3770-D38433FAC2DC}"/>
              </a:ext>
            </a:extLst>
          </p:cNvPr>
          <p:cNvGrpSpPr/>
          <p:nvPr/>
        </p:nvGrpSpPr>
        <p:grpSpPr>
          <a:xfrm>
            <a:off x="735175" y="3908475"/>
            <a:ext cx="2212792" cy="1226045"/>
            <a:chOff x="709419" y="4004333"/>
            <a:chExt cx="2212792" cy="1226045"/>
          </a:xfrm>
        </p:grpSpPr>
        <p:grpSp>
          <p:nvGrpSpPr>
            <p:cNvPr id="26" name="グループ化 25">
              <a:extLst>
                <a:ext uri="{FF2B5EF4-FFF2-40B4-BE49-F238E27FC236}">
                  <a16:creationId xmlns:a16="http://schemas.microsoft.com/office/drawing/2014/main" id="{9EF1996F-7DBB-E4E7-1A40-1A772AB9EA0C}"/>
                </a:ext>
              </a:extLst>
            </p:cNvPr>
            <p:cNvGrpSpPr/>
            <p:nvPr/>
          </p:nvGrpSpPr>
          <p:grpSpPr>
            <a:xfrm>
              <a:off x="709419" y="4004333"/>
              <a:ext cx="2212792" cy="1226045"/>
              <a:chOff x="709419" y="4004333"/>
              <a:chExt cx="2212792" cy="1226045"/>
            </a:xfrm>
          </p:grpSpPr>
          <p:sp>
            <p:nvSpPr>
              <p:cNvPr id="25" name="吹き出し: 四角形 24">
                <a:extLst>
                  <a:ext uri="{FF2B5EF4-FFF2-40B4-BE49-F238E27FC236}">
                    <a16:creationId xmlns:a16="http://schemas.microsoft.com/office/drawing/2014/main" id="{7AE3018C-8BBD-8677-1049-C30DB9C5E1A0}"/>
                  </a:ext>
                </a:extLst>
              </p:cNvPr>
              <p:cNvSpPr/>
              <p:nvPr/>
            </p:nvSpPr>
            <p:spPr>
              <a:xfrm>
                <a:off x="709419" y="4004333"/>
                <a:ext cx="2212792" cy="1200329"/>
              </a:xfrm>
              <a:prstGeom prst="wedgeRectCallout">
                <a:avLst>
                  <a:gd name="adj1" fmla="val 80415"/>
                  <a:gd name="adj2" fmla="val 22753"/>
                </a:avLst>
              </a:prstGeom>
              <a:solidFill>
                <a:srgbClr val="FDF5E7"/>
              </a:solidFill>
              <a:ln w="12700">
                <a:solidFill>
                  <a:srgbClr val="5C281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テキスト ボックス 19">
                <a:extLst>
                  <a:ext uri="{FF2B5EF4-FFF2-40B4-BE49-F238E27FC236}">
                    <a16:creationId xmlns:a16="http://schemas.microsoft.com/office/drawing/2014/main" id="{067B5C77-8A22-74BA-DF57-4F1A2C455D47}"/>
                  </a:ext>
                </a:extLst>
              </p:cNvPr>
              <p:cNvSpPr txBox="1"/>
              <p:nvPr/>
            </p:nvSpPr>
            <p:spPr>
              <a:xfrm>
                <a:off x="748605" y="4030049"/>
                <a:ext cx="2173605" cy="1200329"/>
              </a:xfrm>
              <a:prstGeom prst="rect">
                <a:avLst/>
              </a:prstGeom>
              <a:noFill/>
            </p:spPr>
            <p:txBody>
              <a:bodyPr wrap="square" rtlCol="0">
                <a:spAutoFit/>
              </a:bodyPr>
              <a:lstStyle/>
              <a:p>
                <a:r>
                  <a:rPr lang="en-US" altLang="ja-JP" dirty="0">
                    <a:latin typeface="Times New Roman" panose="02020603050405020304" pitchFamily="18" charset="0"/>
                    <a:cs typeface="Times New Roman" panose="02020603050405020304" pitchFamily="18" charset="0"/>
                  </a:rPr>
                  <a:t>Financial stability</a:t>
                </a:r>
              </a:p>
              <a:p>
                <a:endParaRPr lang="en-US" altLang="ja-JP" dirty="0">
                  <a:latin typeface="Times New Roman" panose="02020603050405020304" pitchFamily="18" charset="0"/>
                  <a:cs typeface="Times New Roman" panose="02020603050405020304" pitchFamily="18" charset="0"/>
                </a:endParaRPr>
              </a:p>
              <a:p>
                <a:r>
                  <a:rPr lang="en-US" altLang="ja-JP" dirty="0">
                    <a:latin typeface="Times New Roman" panose="02020603050405020304" pitchFamily="18" charset="0"/>
                    <a:cs typeface="Times New Roman" panose="02020603050405020304" pitchFamily="18" charset="0"/>
                  </a:rPr>
                  <a:t>Turn her passion into her career</a:t>
                </a:r>
                <a:endParaRPr kumimoji="1" lang="ja-JP" altLang="en-US" dirty="0">
                  <a:latin typeface="Times New Roman" panose="02020603050405020304" pitchFamily="18" charset="0"/>
                  <a:cs typeface="Times New Roman" panose="02020603050405020304" pitchFamily="18" charset="0"/>
                </a:endParaRPr>
              </a:p>
            </p:txBody>
          </p:sp>
        </p:grpSp>
        <p:pic>
          <p:nvPicPr>
            <p:cNvPr id="21" name="図 20" descr="黒い背景に白い文字がある&#10;&#10;AI 生成コンテンツは誤りを含む可能性があります。">
              <a:extLst>
                <a:ext uri="{FF2B5EF4-FFF2-40B4-BE49-F238E27FC236}">
                  <a16:creationId xmlns:a16="http://schemas.microsoft.com/office/drawing/2014/main" id="{796B86E7-9BFE-168C-96AA-C66BB43FD75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27149" y="4369153"/>
              <a:ext cx="185336" cy="329485"/>
            </a:xfrm>
            <a:prstGeom prst="rect">
              <a:avLst/>
            </a:prstGeom>
          </p:spPr>
        </p:pic>
      </p:grpSp>
      <p:sp>
        <p:nvSpPr>
          <p:cNvPr id="24" name="吹き出し: 四角形 23">
            <a:extLst>
              <a:ext uri="{FF2B5EF4-FFF2-40B4-BE49-F238E27FC236}">
                <a16:creationId xmlns:a16="http://schemas.microsoft.com/office/drawing/2014/main" id="{214D0AED-7D5B-CB9B-44EA-11E49406AFF2}"/>
              </a:ext>
            </a:extLst>
          </p:cNvPr>
          <p:cNvSpPr/>
          <p:nvPr/>
        </p:nvSpPr>
        <p:spPr>
          <a:xfrm>
            <a:off x="735175" y="2114646"/>
            <a:ext cx="3535685" cy="1200329"/>
          </a:xfrm>
          <a:prstGeom prst="wedgeRectCallout">
            <a:avLst>
              <a:gd name="adj1" fmla="val 84922"/>
              <a:gd name="adj2" fmla="val 29191"/>
            </a:avLst>
          </a:prstGeom>
          <a:solidFill>
            <a:srgbClr val="FDF5E7"/>
          </a:solidFill>
          <a:ln w="12700">
            <a:solidFill>
              <a:srgbClr val="5C281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a:extLst>
              <a:ext uri="{FF2B5EF4-FFF2-40B4-BE49-F238E27FC236}">
                <a16:creationId xmlns:a16="http://schemas.microsoft.com/office/drawing/2014/main" id="{F7AF5596-2194-5EC5-9FF9-D9EAADA121F2}"/>
              </a:ext>
            </a:extLst>
          </p:cNvPr>
          <p:cNvSpPr txBox="1"/>
          <p:nvPr/>
        </p:nvSpPr>
        <p:spPr>
          <a:xfrm>
            <a:off x="791617" y="2093929"/>
            <a:ext cx="3535684" cy="1200329"/>
          </a:xfrm>
          <a:prstGeom prst="rect">
            <a:avLst/>
          </a:prstGeom>
          <a:noFill/>
        </p:spPr>
        <p:txBody>
          <a:bodyPr wrap="square" rtlCol="0">
            <a:spAutoFit/>
          </a:bodyPr>
          <a:lstStyle/>
          <a:p>
            <a:r>
              <a:rPr lang="en-US" altLang="ja-JP" b="1" dirty="0">
                <a:latin typeface="Times New Roman" panose="02020603050405020304" pitchFamily="18" charset="0"/>
                <a:cs typeface="Times New Roman" panose="02020603050405020304" pitchFamily="18" charset="0"/>
              </a:rPr>
              <a:t>Highly </a:t>
            </a:r>
            <a:r>
              <a:rPr lang="en-US" altLang="ja-JP" b="1" u="sng" dirty="0">
                <a:latin typeface="Times New Roman" panose="02020603050405020304" pitchFamily="18" charset="0"/>
                <a:cs typeface="Times New Roman" panose="02020603050405020304" pitchFamily="18" charset="0"/>
              </a:rPr>
              <a:t>exchangeable</a:t>
            </a:r>
            <a:r>
              <a:rPr lang="en-US" altLang="ja-JP" b="1" dirty="0">
                <a:latin typeface="Times New Roman" panose="02020603050405020304" pitchFamily="18" charset="0"/>
                <a:cs typeface="Times New Roman" panose="02020603050405020304" pitchFamily="18" charset="0"/>
              </a:rPr>
              <a:t> “someone”</a:t>
            </a:r>
          </a:p>
          <a:p>
            <a:endParaRPr lang="en-US" altLang="ja-JP" b="1" dirty="0">
              <a:latin typeface="Times New Roman" panose="02020603050405020304" pitchFamily="18" charset="0"/>
              <a:cs typeface="Times New Roman" panose="02020603050405020304" pitchFamily="18" charset="0"/>
            </a:endParaRPr>
          </a:p>
          <a:p>
            <a:r>
              <a:rPr lang="en-US" altLang="ja-JP" b="1" dirty="0">
                <a:latin typeface="Times New Roman" panose="02020603050405020304" pitchFamily="18" charset="0"/>
                <a:cs typeface="Times New Roman" panose="02020603050405020304" pitchFamily="18" charset="0"/>
              </a:rPr>
              <a:t>Highly </a:t>
            </a:r>
            <a:r>
              <a:rPr lang="en-US" altLang="ja-JP" b="1" u="sng" dirty="0">
                <a:latin typeface="Times New Roman" panose="02020603050405020304" pitchFamily="18" charset="0"/>
                <a:cs typeface="Times New Roman" panose="02020603050405020304" pitchFamily="18" charset="0"/>
              </a:rPr>
              <a:t>usable</a:t>
            </a:r>
            <a:r>
              <a:rPr lang="en-US" altLang="ja-JP" b="1" dirty="0">
                <a:latin typeface="Times New Roman" panose="02020603050405020304" pitchFamily="18" charset="0"/>
                <a:cs typeface="Times New Roman" panose="02020603050405020304" pitchFamily="18" charset="0"/>
              </a:rPr>
              <a:t> “someone who isn't yet anyone”</a:t>
            </a:r>
            <a:endParaRPr kumimoji="1" lang="ja-JP" altLang="en-US" b="1" dirty="0">
              <a:latin typeface="Times New Roman" panose="02020603050405020304" pitchFamily="18" charset="0"/>
              <a:cs typeface="Times New Roman" panose="02020603050405020304" pitchFamily="18" charset="0"/>
            </a:endParaRPr>
          </a:p>
        </p:txBody>
      </p:sp>
      <p:pic>
        <p:nvPicPr>
          <p:cNvPr id="4" name="図 3" descr="黒い背景に白い文字がある&#10;&#10;AI 生成コンテンツは誤りを含む可能性があります。">
            <a:extLst>
              <a:ext uri="{FF2B5EF4-FFF2-40B4-BE49-F238E27FC236}">
                <a16:creationId xmlns:a16="http://schemas.microsoft.com/office/drawing/2014/main" id="{59907A32-7B5A-9FD3-A93C-76746852642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56942" y="2420152"/>
            <a:ext cx="185336" cy="329485"/>
          </a:xfrm>
          <a:prstGeom prst="rect">
            <a:avLst/>
          </a:prstGeom>
        </p:spPr>
      </p:pic>
      <p:sp>
        <p:nvSpPr>
          <p:cNvPr id="31" name="テキスト ボックス 30">
            <a:extLst>
              <a:ext uri="{FF2B5EF4-FFF2-40B4-BE49-F238E27FC236}">
                <a16:creationId xmlns:a16="http://schemas.microsoft.com/office/drawing/2014/main" id="{0616B78A-43FF-2431-4A05-DEAB735EA211}"/>
              </a:ext>
            </a:extLst>
          </p:cNvPr>
          <p:cNvSpPr txBox="1"/>
          <p:nvPr/>
        </p:nvSpPr>
        <p:spPr>
          <a:xfrm>
            <a:off x="8316543" y="1418123"/>
            <a:ext cx="2480313" cy="461665"/>
          </a:xfrm>
          <a:prstGeom prst="rect">
            <a:avLst/>
          </a:prstGeom>
          <a:noFill/>
        </p:spPr>
        <p:txBody>
          <a:bodyPr wrap="square" rtlCol="0">
            <a:spAutoFit/>
          </a:bodyPr>
          <a:lstStyle/>
          <a:p>
            <a:r>
              <a:rPr lang="en-US" altLang="ja-JP" sz="2400" b="1" dirty="0">
                <a:ln w="1270">
                  <a:solidFill>
                    <a:srgbClr val="022E56"/>
                  </a:solidFill>
                </a:ln>
                <a:solidFill>
                  <a:schemeClr val="bg1"/>
                </a:solidFill>
                <a:latin typeface="Times New Roman" panose="02020603050405020304" pitchFamily="18" charset="0"/>
                <a:cs typeface="Times New Roman" panose="02020603050405020304" pitchFamily="18" charset="0"/>
              </a:rPr>
              <a:t>personal matter</a:t>
            </a:r>
          </a:p>
        </p:txBody>
      </p:sp>
      <p:sp>
        <p:nvSpPr>
          <p:cNvPr id="28" name="吹き出し: 四角形 27">
            <a:extLst>
              <a:ext uri="{FF2B5EF4-FFF2-40B4-BE49-F238E27FC236}">
                <a16:creationId xmlns:a16="http://schemas.microsoft.com/office/drawing/2014/main" id="{6660180E-8A0E-9DFE-908B-C34461F94EAE}"/>
              </a:ext>
            </a:extLst>
          </p:cNvPr>
          <p:cNvSpPr/>
          <p:nvPr/>
        </p:nvSpPr>
        <p:spPr>
          <a:xfrm>
            <a:off x="9286416" y="4095177"/>
            <a:ext cx="2212792" cy="938344"/>
          </a:xfrm>
          <a:prstGeom prst="wedgeRectCallout">
            <a:avLst>
              <a:gd name="adj1" fmla="val -105681"/>
              <a:gd name="adj2" fmla="val 27848"/>
            </a:avLst>
          </a:prstGeom>
          <a:solidFill>
            <a:srgbClr val="FDF5E7"/>
          </a:solidFill>
          <a:ln w="12700">
            <a:solidFill>
              <a:srgbClr val="5C281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テキスト ボックス 21">
            <a:extLst>
              <a:ext uri="{FF2B5EF4-FFF2-40B4-BE49-F238E27FC236}">
                <a16:creationId xmlns:a16="http://schemas.microsoft.com/office/drawing/2014/main" id="{D47A782F-1670-FD82-94AE-54B53D5445AC}"/>
              </a:ext>
            </a:extLst>
          </p:cNvPr>
          <p:cNvSpPr txBox="1"/>
          <p:nvPr/>
        </p:nvSpPr>
        <p:spPr>
          <a:xfrm>
            <a:off x="9325603" y="4102684"/>
            <a:ext cx="2028197" cy="923330"/>
          </a:xfrm>
          <a:prstGeom prst="rect">
            <a:avLst/>
          </a:prstGeom>
          <a:noFill/>
        </p:spPr>
        <p:txBody>
          <a:bodyPr wrap="square" rtlCol="0">
            <a:spAutoFit/>
          </a:bodyPr>
          <a:lstStyle/>
          <a:p>
            <a:r>
              <a:rPr lang="en-US" altLang="ja-JP" dirty="0">
                <a:latin typeface="Times New Roman" panose="02020603050405020304" pitchFamily="18" charset="0"/>
                <a:cs typeface="Times New Roman" panose="02020603050405020304" pitchFamily="18" charset="0"/>
              </a:rPr>
              <a:t>The music she likes</a:t>
            </a:r>
          </a:p>
          <a:p>
            <a:endParaRPr lang="en-US" altLang="ja-JP" dirty="0">
              <a:latin typeface="Times New Roman" panose="02020603050405020304" pitchFamily="18" charset="0"/>
              <a:cs typeface="Times New Roman" panose="02020603050405020304" pitchFamily="18" charset="0"/>
            </a:endParaRPr>
          </a:p>
          <a:p>
            <a:r>
              <a:rPr lang="en-US" altLang="ja-JP" dirty="0">
                <a:latin typeface="Times New Roman" panose="02020603050405020304" pitchFamily="18" charset="0"/>
                <a:cs typeface="Times New Roman" panose="02020603050405020304" pitchFamily="18" charset="0"/>
              </a:rPr>
              <a:t>The music that sells</a:t>
            </a:r>
          </a:p>
        </p:txBody>
      </p:sp>
      <p:pic>
        <p:nvPicPr>
          <p:cNvPr id="23" name="図 22" descr="黒い背景に白い文字がある&#10;&#10;AI 生成コンテンツは誤りを含む可能性があります。">
            <a:extLst>
              <a:ext uri="{FF2B5EF4-FFF2-40B4-BE49-F238E27FC236}">
                <a16:creationId xmlns:a16="http://schemas.microsoft.com/office/drawing/2014/main" id="{AD9F7A9D-5AE3-BDF0-FBBB-CB568E96A02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379515" y="4399606"/>
            <a:ext cx="185336" cy="329485"/>
          </a:xfrm>
          <a:prstGeom prst="rect">
            <a:avLst/>
          </a:prstGeom>
        </p:spPr>
      </p:pic>
    </p:spTree>
    <p:extLst>
      <p:ext uri="{BB962C8B-B14F-4D97-AF65-F5344CB8AC3E}">
        <p14:creationId xmlns:p14="http://schemas.microsoft.com/office/powerpoint/2010/main" val="3059433342"/>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2025CHATandCL_EastAsia_template  -  互換モード" id="{D441716D-228F-4EE3-8185-B2ACB0F08B9F}" vid="{85235CBE-8D95-47B8-918D-DEEDA84ECB84}"/>
    </a:ext>
  </a:ext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2025CHATandCL_EastAsia_template  -  互換モード" id="{D441716D-228F-4EE3-8185-B2ACB0F08B9F}" vid="{DCA1D05A-F0D6-4930-B6FB-D822362F4FA3}"/>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2025CHATandCL_EastAsia_template</Template>
  <TotalTime>12056</TotalTime>
  <Words>1495</Words>
  <Application>Microsoft Office PowerPoint</Application>
  <PresentationFormat>ワイド画面</PresentationFormat>
  <Paragraphs>256</Paragraphs>
  <Slides>20</Slides>
  <Notes>12</Notes>
  <HiddenSlides>5</HiddenSlides>
  <MMClips>0</MMClips>
  <ScaleCrop>false</ScaleCrop>
  <HeadingPairs>
    <vt:vector size="6" baseType="variant">
      <vt:variant>
        <vt:lpstr>使用されているフォント</vt:lpstr>
      </vt:variant>
      <vt:variant>
        <vt:i4>5</vt:i4>
      </vt:variant>
      <vt:variant>
        <vt:lpstr>テーマ</vt:lpstr>
      </vt:variant>
      <vt:variant>
        <vt:i4>2</vt:i4>
      </vt:variant>
      <vt:variant>
        <vt:lpstr>スライド タイトル</vt:lpstr>
      </vt:variant>
      <vt:variant>
        <vt:i4>20</vt:i4>
      </vt:variant>
    </vt:vector>
  </HeadingPairs>
  <TitlesOfParts>
    <vt:vector size="27" baseType="lpstr">
      <vt:lpstr>ＭＳ 明朝</vt:lpstr>
      <vt:lpstr>游ゴシック</vt:lpstr>
      <vt:lpstr>Aptos</vt:lpstr>
      <vt:lpstr>Arial</vt:lpstr>
      <vt:lpstr>Times New Roman</vt:lpstr>
      <vt:lpstr>Custom Design</vt:lpstr>
      <vt:lpstr>1_Custom Design</vt:lpstr>
      <vt:lpstr>Co-resonating activity systems: The transformative potential of teachers’ and students’ inquiry-based learning for local communities</vt:lpstr>
      <vt:lpstr>Research purpose and background</vt:lpstr>
      <vt:lpstr>Research purpose and background</vt:lpstr>
      <vt:lpstr>Research purpose and background</vt:lpstr>
      <vt:lpstr>What is SOUTAN?</vt:lpstr>
      <vt:lpstr>What is SOUTAN?</vt:lpstr>
      <vt:lpstr>Teacher A's Educational Philosophy and Background</vt:lpstr>
      <vt:lpstr>Teacher A's Educational Philosophy and Background</vt:lpstr>
      <vt:lpstr>Teacher A's Educational Philosophy and Background</vt:lpstr>
      <vt:lpstr>Practical Case Study of Teacher A</vt:lpstr>
      <vt:lpstr>Practical Case Study of Teacher A</vt:lpstr>
      <vt:lpstr>Co-resonating Activity Systems and Knotworking</vt:lpstr>
      <vt:lpstr>Co-resonating Activity Systems and Knotworking</vt:lpstr>
      <vt:lpstr>Co-resonating Activity Systems and Knotworking</vt:lpstr>
      <vt:lpstr>Co-resonating Activity Systems and Knotworking</vt:lpstr>
      <vt:lpstr>Co-resonating Activity Systems and Knotworking</vt:lpstr>
      <vt:lpstr>Co-resonating Activity Systems and Knotworking</vt:lpstr>
      <vt:lpstr>Co-resonating Activity Systems and Knotworking</vt:lpstr>
      <vt:lpstr>Co-resonating Activity Systems and Knotworking</vt:lpstr>
      <vt:lpstr>Conclusion and Future Work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恵 朝倉</dc:creator>
  <cp:lastModifiedBy>恵 朝倉</cp:lastModifiedBy>
  <cp:revision>3</cp:revision>
  <dcterms:created xsi:type="dcterms:W3CDTF">2025-10-24T06:06:10Z</dcterms:created>
  <dcterms:modified xsi:type="dcterms:W3CDTF">2025-11-15T13:18:31Z</dcterms:modified>
</cp:coreProperties>
</file>