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5" r:id="rId1"/>
    <p:sldMasterId id="2147483766" r:id="rId2"/>
    <p:sldMasterId id="2147483794" r:id="rId3"/>
    <p:sldMasterId id="2147483809" r:id="rId4"/>
    <p:sldMasterId id="2147483799" r:id="rId5"/>
    <p:sldMasterId id="2147483789" r:id="rId6"/>
    <p:sldMasterId id="2147483804" r:id="rId7"/>
    <p:sldMasterId id="2147483814" r:id="rId8"/>
    <p:sldMasterId id="2147483819" r:id="rId9"/>
  </p:sldMasterIdLst>
  <p:notesMasterIdLst>
    <p:notesMasterId r:id="rId32"/>
  </p:notesMasterIdLst>
  <p:sldIdLst>
    <p:sldId id="302" r:id="rId10"/>
    <p:sldId id="315" r:id="rId11"/>
    <p:sldId id="290" r:id="rId12"/>
    <p:sldId id="316" r:id="rId13"/>
    <p:sldId id="311" r:id="rId14"/>
    <p:sldId id="312" r:id="rId15"/>
    <p:sldId id="313" r:id="rId16"/>
    <p:sldId id="314" r:id="rId17"/>
    <p:sldId id="317" r:id="rId18"/>
    <p:sldId id="319" r:id="rId19"/>
    <p:sldId id="304" r:id="rId20"/>
    <p:sldId id="305" r:id="rId21"/>
    <p:sldId id="307" r:id="rId22"/>
    <p:sldId id="320" r:id="rId23"/>
    <p:sldId id="321" r:id="rId24"/>
    <p:sldId id="322" r:id="rId25"/>
    <p:sldId id="323" r:id="rId26"/>
    <p:sldId id="318" r:id="rId27"/>
    <p:sldId id="324" r:id="rId28"/>
    <p:sldId id="325" r:id="rId29"/>
    <p:sldId id="326" r:id="rId30"/>
    <p:sldId id="327" r:id="rId31"/>
  </p:sldIdLst>
  <p:sldSz cx="24382413" cy="13716000"/>
  <p:notesSz cx="6858000" cy="9144000"/>
  <p:embeddedFontLst>
    <p:embeddedFont>
      <p:font typeface="Haru TP B" panose="020B0800050000000000" charset="-128"/>
      <p:bold r:id="rId33"/>
    </p:embeddedFont>
    <p:embeddedFont>
      <p:font typeface="Haru TP M" panose="020B0600050000000000" charset="-128"/>
      <p:regular r:id="rId34"/>
    </p:embeddedFont>
    <p:embeddedFont>
      <p:font typeface="Haru TP R" panose="020B0500040000000000" charset="-128"/>
      <p:regular r:id="rId35"/>
    </p:embeddedFont>
    <p:embeddedFont>
      <p:font typeface="Arial Black" panose="020B0A04020102020204" pitchFamily="34" charset="0"/>
      <p:bold r:id="rId36"/>
    </p:embeddedFont>
    <p:embeddedFont>
      <p:font typeface="メイリオ" panose="020B0604030504040204" pitchFamily="50" charset="-128"/>
      <p:regular r:id="rId37"/>
      <p:bold r:id="rId38"/>
      <p:italic r:id="rId39"/>
      <p:boldItalic r:id="rId40"/>
    </p:embeddedFont>
    <p:embeddedFont>
      <p:font typeface="游ゴシック" panose="020B0400000000000000" pitchFamily="50" charset="-128"/>
      <p:regular r:id="rId41"/>
      <p:bold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利用例" id="{FABC6E09-5A3D-C240-860A-87C1BD4EB940}">
          <p14:sldIdLst>
            <p14:sldId id="302"/>
            <p14:sldId id="315"/>
            <p14:sldId id="290"/>
            <p14:sldId id="316"/>
            <p14:sldId id="311"/>
            <p14:sldId id="312"/>
            <p14:sldId id="313"/>
            <p14:sldId id="314"/>
            <p14:sldId id="317"/>
            <p14:sldId id="319"/>
            <p14:sldId id="304"/>
            <p14:sldId id="305"/>
            <p14:sldId id="307"/>
            <p14:sldId id="320"/>
            <p14:sldId id="321"/>
            <p14:sldId id="322"/>
            <p14:sldId id="323"/>
            <p14:sldId id="318"/>
            <p14:sldId id="324"/>
            <p14:sldId id="325"/>
            <p14:sldId id="326"/>
            <p14:sldId id="327"/>
          </p14:sldIdLst>
        </p14:section>
      </p14:sectionLst>
    </p:ext>
    <p:ext uri="{EFAFB233-063F-42B5-8137-9DF3F51BA10A}">
      <p15:sldGuideLst xmlns:p15="http://schemas.microsoft.com/office/powerpoint/2012/main">
        <p15:guide id="1" orient="horz" pos="4297" userDrawn="1">
          <p15:clr>
            <a:srgbClr val="A4A3A4"/>
          </p15:clr>
        </p15:guide>
        <p15:guide id="2" pos="7680" userDrawn="1">
          <p15:clr>
            <a:srgbClr val="A4A3A4"/>
          </p15:clr>
        </p15:guide>
        <p15:guide id="3" pos="717" userDrawn="1">
          <p15:clr>
            <a:srgbClr val="A4A3A4"/>
          </p15:clr>
        </p15:guide>
        <p15:guide id="4" pos="14597" userDrawn="1">
          <p15:clr>
            <a:srgbClr val="A4A3A4"/>
          </p15:clr>
        </p15:guide>
        <p15:guide id="5" orient="horz" pos="442" userDrawn="1">
          <p15:clr>
            <a:srgbClr val="A4A3A4"/>
          </p15:clr>
        </p15:guide>
        <p15:guide id="6" orient="horz" pos="8244" userDrawn="1">
          <p15:clr>
            <a:srgbClr val="A4A3A4"/>
          </p15:clr>
        </p15:guide>
        <p15:guide id="7" orient="horz" pos="963" userDrawn="1">
          <p15:clr>
            <a:srgbClr val="A4A3A4"/>
          </p15:clr>
        </p15:guide>
        <p15:guide id="8" orient="horz" pos="767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4"/>
    <a:srgbClr val="FF5577"/>
    <a:srgbClr val="FFE1E7"/>
    <a:srgbClr val="CDFFFF"/>
    <a:srgbClr val="7F8087"/>
    <a:srgbClr val="00C8C8"/>
    <a:srgbClr val="0000A9"/>
    <a:srgbClr val="996600"/>
    <a:srgbClr val="FFF3CD"/>
    <a:srgbClr val="FFCB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1" autoAdjust="0"/>
  </p:normalViewPr>
  <p:slideViewPr>
    <p:cSldViewPr snapToGrid="0" snapToObjects="1">
      <p:cViewPr varScale="1">
        <p:scale>
          <a:sx n="32" d="100"/>
          <a:sy n="32" d="100"/>
        </p:scale>
        <p:origin x="1426" y="259"/>
      </p:cViewPr>
      <p:guideLst>
        <p:guide orient="horz" pos="4297"/>
        <p:guide pos="7680"/>
        <p:guide pos="717"/>
        <p:guide pos="14597"/>
        <p:guide orient="horz" pos="442"/>
        <p:guide orient="horz" pos="8244"/>
        <p:guide orient="horz" pos="963"/>
        <p:guide orient="horz" pos="7677"/>
      </p:guideLst>
    </p:cSldViewPr>
  </p:slideViewPr>
  <p:notesTextViewPr>
    <p:cViewPr>
      <p:scale>
        <a:sx n="1" d="1"/>
        <a:sy n="1" d="1"/>
      </p:scale>
      <p:origin x="0" y="0"/>
    </p:cViewPr>
  </p:notesTextViewPr>
  <p:notesViewPr>
    <p:cSldViewPr snapToGrid="0" snapToObjects="1" showGuides="1">
      <p:cViewPr varScale="1">
        <p:scale>
          <a:sx n="109" d="100"/>
          <a:sy n="109" d="100"/>
        </p:scale>
        <p:origin x="4232"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7.fntdata"/><Relationship Id="rId21" Type="http://schemas.openxmlformats.org/officeDocument/2006/relationships/slide" Target="slides/slide12.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4.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朝倉 恵" userId="04a550d1-a3ac-4b0e-aad9-ac27845d04d5" providerId="ADAL" clId="{38D508DF-ECC6-4EBF-9A44-FF5A20990885}"/>
    <pc:docChg chg="undo custSel addSld modSld modSection">
      <pc:chgData name="朝倉 恵" userId="04a550d1-a3ac-4b0e-aad9-ac27845d04d5" providerId="ADAL" clId="{38D508DF-ECC6-4EBF-9A44-FF5A20990885}" dt="2024-11-07T02:34:21.891" v="784" actId="729"/>
      <pc:docMkLst>
        <pc:docMk/>
      </pc:docMkLst>
      <pc:sldChg chg="modSp mod">
        <pc:chgData name="朝倉 恵" userId="04a550d1-a3ac-4b0e-aad9-ac27845d04d5" providerId="ADAL" clId="{38D508DF-ECC6-4EBF-9A44-FF5A20990885}" dt="2024-11-07T00:50:22.721" v="86" actId="14861"/>
        <pc:sldMkLst>
          <pc:docMk/>
          <pc:sldMk cId="1502237748" sldId="293"/>
        </pc:sldMkLst>
      </pc:sldChg>
      <pc:sldChg chg="modSp mod">
        <pc:chgData name="朝倉 恵" userId="04a550d1-a3ac-4b0e-aad9-ac27845d04d5" providerId="ADAL" clId="{38D508DF-ECC6-4EBF-9A44-FF5A20990885}" dt="2024-11-07T00:50:55.798" v="103" actId="20577"/>
        <pc:sldMkLst>
          <pc:docMk/>
          <pc:sldMk cId="429588949" sldId="294"/>
        </pc:sldMkLst>
      </pc:sldChg>
      <pc:sldChg chg="addSp delSp modSp mod">
        <pc:chgData name="朝倉 恵" userId="04a550d1-a3ac-4b0e-aad9-ac27845d04d5" providerId="ADAL" clId="{38D508DF-ECC6-4EBF-9A44-FF5A20990885}" dt="2024-11-07T00:58:21.251" v="197"/>
        <pc:sldMkLst>
          <pc:docMk/>
          <pc:sldMk cId="2439717890" sldId="295"/>
        </pc:sldMkLst>
      </pc:sldChg>
      <pc:sldChg chg="addSp delSp modSp mod">
        <pc:chgData name="朝倉 恵" userId="04a550d1-a3ac-4b0e-aad9-ac27845d04d5" providerId="ADAL" clId="{38D508DF-ECC6-4EBF-9A44-FF5A20990885}" dt="2024-11-07T00:58:15.147" v="195" actId="478"/>
        <pc:sldMkLst>
          <pc:docMk/>
          <pc:sldMk cId="331039014" sldId="296"/>
        </pc:sldMkLst>
      </pc:sldChg>
      <pc:sldChg chg="addSp delSp modSp mod modNotesTx">
        <pc:chgData name="朝倉 恵" userId="04a550d1-a3ac-4b0e-aad9-ac27845d04d5" providerId="ADAL" clId="{38D508DF-ECC6-4EBF-9A44-FF5A20990885}" dt="2024-11-07T02:34:05.553" v="783" actId="20577"/>
        <pc:sldMkLst>
          <pc:docMk/>
          <pc:sldMk cId="1045134336" sldId="304"/>
        </pc:sldMkLst>
      </pc:sldChg>
      <pc:sldChg chg="modSp mod">
        <pc:chgData name="朝倉 恵" userId="04a550d1-a3ac-4b0e-aad9-ac27845d04d5" providerId="ADAL" clId="{38D508DF-ECC6-4EBF-9A44-FF5A20990885}" dt="2024-11-06T09:47:11.795" v="2" actId="948"/>
        <pc:sldMkLst>
          <pc:docMk/>
          <pc:sldMk cId="2658667337" sldId="310"/>
        </pc:sldMkLst>
      </pc:sldChg>
      <pc:sldChg chg="addSp delSp modSp new mod modAnim modShow">
        <pc:chgData name="朝倉 恵" userId="04a550d1-a3ac-4b0e-aad9-ac27845d04d5" providerId="ADAL" clId="{38D508DF-ECC6-4EBF-9A44-FF5A20990885}" dt="2024-11-07T02:34:21.891" v="784" actId="729"/>
        <pc:sldMkLst>
          <pc:docMk/>
          <pc:sldMk cId="4265661791" sldId="313"/>
        </pc:sldMkLst>
      </pc:sldChg>
    </pc:docChg>
  </pc:docChgLst>
  <pc:docChgLst>
    <pc:chgData name="朝倉 恵" userId="04a550d1-a3ac-4b0e-aad9-ac27845d04d5" providerId="ADAL" clId="{C67A5FA5-8F25-47EB-A8B1-9A5A25CF7E4D}"/>
    <pc:docChg chg="modSld">
      <pc:chgData name="朝倉 恵" userId="04a550d1-a3ac-4b0e-aad9-ac27845d04d5" providerId="ADAL" clId="{C67A5FA5-8F25-47EB-A8B1-9A5A25CF7E4D}" dt="2025-09-01T00:40:22.652" v="10" actId="729"/>
      <pc:docMkLst>
        <pc:docMk/>
      </pc:docMkLst>
      <pc:sldChg chg="mod modShow">
        <pc:chgData name="朝倉 恵" userId="04a550d1-a3ac-4b0e-aad9-ac27845d04d5" providerId="ADAL" clId="{C67A5FA5-8F25-47EB-A8B1-9A5A25CF7E4D}" dt="2025-09-01T00:40:08.764" v="7" actId="729"/>
        <pc:sldMkLst>
          <pc:docMk/>
          <pc:sldMk cId="2836054152" sldId="288"/>
        </pc:sldMkLst>
      </pc:sldChg>
      <pc:sldChg chg="mod modShow">
        <pc:chgData name="朝倉 恵" userId="04a550d1-a3ac-4b0e-aad9-ac27845d04d5" providerId="ADAL" clId="{C67A5FA5-8F25-47EB-A8B1-9A5A25CF7E4D}" dt="2025-09-01T00:39:31.161" v="2" actId="729"/>
        <pc:sldMkLst>
          <pc:docMk/>
          <pc:sldMk cId="3259041766" sldId="290"/>
        </pc:sldMkLst>
      </pc:sldChg>
      <pc:sldChg chg="mod modShow">
        <pc:chgData name="朝倉 恵" userId="04a550d1-a3ac-4b0e-aad9-ac27845d04d5" providerId="ADAL" clId="{C67A5FA5-8F25-47EB-A8B1-9A5A25CF7E4D}" dt="2025-09-01T00:39:18.230" v="0" actId="729"/>
        <pc:sldMkLst>
          <pc:docMk/>
          <pc:sldMk cId="1502237748" sldId="293"/>
        </pc:sldMkLst>
      </pc:sldChg>
      <pc:sldChg chg="mod modShow">
        <pc:chgData name="朝倉 恵" userId="04a550d1-a3ac-4b0e-aad9-ac27845d04d5" providerId="ADAL" clId="{C67A5FA5-8F25-47EB-A8B1-9A5A25CF7E4D}" dt="2025-09-01T00:39:27.489" v="1" actId="729"/>
        <pc:sldMkLst>
          <pc:docMk/>
          <pc:sldMk cId="23490544" sldId="302"/>
        </pc:sldMkLst>
      </pc:sldChg>
      <pc:sldChg chg="mod modShow">
        <pc:chgData name="朝倉 恵" userId="04a550d1-a3ac-4b0e-aad9-ac27845d04d5" providerId="ADAL" clId="{C67A5FA5-8F25-47EB-A8B1-9A5A25CF7E4D}" dt="2025-09-01T00:39:35.675" v="3" actId="729"/>
        <pc:sldMkLst>
          <pc:docMk/>
          <pc:sldMk cId="1045134336" sldId="304"/>
        </pc:sldMkLst>
      </pc:sldChg>
      <pc:sldChg chg="mod modShow">
        <pc:chgData name="朝倉 恵" userId="04a550d1-a3ac-4b0e-aad9-ac27845d04d5" providerId="ADAL" clId="{C67A5FA5-8F25-47EB-A8B1-9A5A25CF7E4D}" dt="2025-09-01T00:39:49.226" v="5" actId="729"/>
        <pc:sldMkLst>
          <pc:docMk/>
          <pc:sldMk cId="257416567" sldId="305"/>
        </pc:sldMkLst>
      </pc:sldChg>
      <pc:sldChg chg="mod modShow">
        <pc:chgData name="朝倉 恵" userId="04a550d1-a3ac-4b0e-aad9-ac27845d04d5" providerId="ADAL" clId="{C67A5FA5-8F25-47EB-A8B1-9A5A25CF7E4D}" dt="2025-09-01T00:39:43.753" v="4" actId="729"/>
        <pc:sldMkLst>
          <pc:docMk/>
          <pc:sldMk cId="2232795650" sldId="306"/>
        </pc:sldMkLst>
      </pc:sldChg>
      <pc:sldChg chg="mod modShow">
        <pc:chgData name="朝倉 恵" userId="04a550d1-a3ac-4b0e-aad9-ac27845d04d5" providerId="ADAL" clId="{C67A5FA5-8F25-47EB-A8B1-9A5A25CF7E4D}" dt="2025-09-01T00:39:59.052" v="6" actId="729"/>
        <pc:sldMkLst>
          <pc:docMk/>
          <pc:sldMk cId="3770926479" sldId="307"/>
        </pc:sldMkLst>
      </pc:sldChg>
      <pc:sldChg chg="mod modShow">
        <pc:chgData name="朝倉 恵" userId="04a550d1-a3ac-4b0e-aad9-ac27845d04d5" providerId="ADAL" clId="{C67A5FA5-8F25-47EB-A8B1-9A5A25CF7E4D}" dt="2025-09-01T00:40:12.506" v="8" actId="729"/>
        <pc:sldMkLst>
          <pc:docMk/>
          <pc:sldMk cId="623530524" sldId="308"/>
        </pc:sldMkLst>
      </pc:sldChg>
      <pc:sldChg chg="mod modShow">
        <pc:chgData name="朝倉 恵" userId="04a550d1-a3ac-4b0e-aad9-ac27845d04d5" providerId="ADAL" clId="{C67A5FA5-8F25-47EB-A8B1-9A5A25CF7E4D}" dt="2025-09-01T00:40:16.702" v="9" actId="729"/>
        <pc:sldMkLst>
          <pc:docMk/>
          <pc:sldMk cId="1342171447" sldId="309"/>
        </pc:sldMkLst>
      </pc:sldChg>
      <pc:sldChg chg="mod modShow">
        <pc:chgData name="朝倉 恵" userId="04a550d1-a3ac-4b0e-aad9-ac27845d04d5" providerId="ADAL" clId="{C67A5FA5-8F25-47EB-A8B1-9A5A25CF7E4D}" dt="2025-09-01T00:40:22.652" v="10" actId="729"/>
        <pc:sldMkLst>
          <pc:docMk/>
          <pc:sldMk cId="2658667337"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68C42-B005-8F46-81B0-B2663E397375}" type="datetimeFigureOut">
              <a:rPr kumimoji="1" lang="ja-JP" altLang="en-US" smtClean="0"/>
              <a:t>2025/11/27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B1C85-7D96-A04F-A516-320C399CA491}" type="slidenum">
              <a:rPr kumimoji="1" lang="ja-JP" altLang="en-US" smtClean="0"/>
              <a:t>‹#›</a:t>
            </a:fld>
            <a:endParaRPr kumimoji="1" lang="ja-JP" altLang="en-US"/>
          </a:p>
        </p:txBody>
      </p:sp>
    </p:spTree>
    <p:extLst>
      <p:ext uri="{BB962C8B-B14F-4D97-AF65-F5344CB8AC3E}">
        <p14:creationId xmlns:p14="http://schemas.microsoft.com/office/powerpoint/2010/main" val="129610533"/>
      </p:ext>
    </p:extLst>
  </p:cSld>
  <p:clrMap bg1="lt1" tx1="dk1" bg2="lt2" tx2="dk2" accent1="accent1" accent2="accent2" accent3="accent3" accent4="accent4" accent5="accent5" accent6="accent6" hlink="hlink" folHlink="folHlink"/>
  <p:notesStyle>
    <a:lvl1pPr marL="0" algn="l" defTabSz="1828709" rtl="0" eaLnBrk="1" latinLnBrk="0" hangingPunct="1">
      <a:defRPr kumimoji="1" sz="2400" kern="1200">
        <a:solidFill>
          <a:schemeClr val="tx1"/>
        </a:solidFill>
        <a:latin typeface="+mn-lt"/>
        <a:ea typeface="+mn-ea"/>
        <a:cs typeface="+mn-cs"/>
      </a:defRPr>
    </a:lvl1pPr>
    <a:lvl2pPr marL="914354" algn="l" defTabSz="1828709" rtl="0" eaLnBrk="1" latinLnBrk="0" hangingPunct="1">
      <a:defRPr kumimoji="1" sz="2400" kern="1200">
        <a:solidFill>
          <a:schemeClr val="tx1"/>
        </a:solidFill>
        <a:latin typeface="+mn-lt"/>
        <a:ea typeface="+mn-ea"/>
        <a:cs typeface="+mn-cs"/>
      </a:defRPr>
    </a:lvl2pPr>
    <a:lvl3pPr marL="1828709" algn="l" defTabSz="1828709" rtl="0" eaLnBrk="1" latinLnBrk="0" hangingPunct="1">
      <a:defRPr kumimoji="1" sz="2400" kern="1200">
        <a:solidFill>
          <a:schemeClr val="tx1"/>
        </a:solidFill>
        <a:latin typeface="+mn-lt"/>
        <a:ea typeface="+mn-ea"/>
        <a:cs typeface="+mn-cs"/>
      </a:defRPr>
    </a:lvl3pPr>
    <a:lvl4pPr marL="2743063" algn="l" defTabSz="1828709" rtl="0" eaLnBrk="1" latinLnBrk="0" hangingPunct="1">
      <a:defRPr kumimoji="1" sz="2400" kern="1200">
        <a:solidFill>
          <a:schemeClr val="tx1"/>
        </a:solidFill>
        <a:latin typeface="+mn-lt"/>
        <a:ea typeface="+mn-ea"/>
        <a:cs typeface="+mn-cs"/>
      </a:defRPr>
    </a:lvl4pPr>
    <a:lvl5pPr marL="3657417" algn="l" defTabSz="1828709" rtl="0" eaLnBrk="1" latinLnBrk="0" hangingPunct="1">
      <a:defRPr kumimoji="1" sz="2400" kern="1200">
        <a:solidFill>
          <a:schemeClr val="tx1"/>
        </a:solidFill>
        <a:latin typeface="+mn-lt"/>
        <a:ea typeface="+mn-ea"/>
        <a:cs typeface="+mn-cs"/>
      </a:defRPr>
    </a:lvl5pPr>
    <a:lvl6pPr marL="4571771" algn="l" defTabSz="1828709" rtl="0" eaLnBrk="1" latinLnBrk="0" hangingPunct="1">
      <a:defRPr kumimoji="1" sz="2400" kern="1200">
        <a:solidFill>
          <a:schemeClr val="tx1"/>
        </a:solidFill>
        <a:latin typeface="+mn-lt"/>
        <a:ea typeface="+mn-ea"/>
        <a:cs typeface="+mn-cs"/>
      </a:defRPr>
    </a:lvl6pPr>
    <a:lvl7pPr marL="5486126" algn="l" defTabSz="1828709" rtl="0" eaLnBrk="1" latinLnBrk="0" hangingPunct="1">
      <a:defRPr kumimoji="1" sz="2400" kern="1200">
        <a:solidFill>
          <a:schemeClr val="tx1"/>
        </a:solidFill>
        <a:latin typeface="+mn-lt"/>
        <a:ea typeface="+mn-ea"/>
        <a:cs typeface="+mn-cs"/>
      </a:defRPr>
    </a:lvl7pPr>
    <a:lvl8pPr marL="6400480" algn="l" defTabSz="1828709" rtl="0" eaLnBrk="1" latinLnBrk="0" hangingPunct="1">
      <a:defRPr kumimoji="1" sz="2400" kern="1200">
        <a:solidFill>
          <a:schemeClr val="tx1"/>
        </a:solidFill>
        <a:latin typeface="+mn-lt"/>
        <a:ea typeface="+mn-ea"/>
        <a:cs typeface="+mn-cs"/>
      </a:defRPr>
    </a:lvl8pPr>
    <a:lvl9pPr marL="7314834" algn="l" defTabSz="1828709" rtl="0" eaLnBrk="1" latinLnBrk="0" hangingPunct="1">
      <a:defRPr kumimoji="1"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1D1C1D"/>
                </a:solidFill>
                <a:effectLst/>
                <a:latin typeface="NotoSansJP"/>
              </a:rPr>
              <a:t>教師あり・なし学習、強化学習は学習手法　塾に行くか家で勉強するかみたいな？</a:t>
            </a:r>
            <a:endParaRPr lang="en-US" altLang="ja-JP" b="0" i="0" dirty="0">
              <a:solidFill>
                <a:srgbClr val="1D1C1D"/>
              </a:solidFill>
              <a:effectLst/>
              <a:latin typeface="NotoSansJP"/>
            </a:endParaRPr>
          </a:p>
          <a:p>
            <a:r>
              <a:rPr lang="ja-JP" altLang="en-US" b="0" i="0" dirty="0">
                <a:solidFill>
                  <a:srgbClr val="1D1C1D"/>
                </a:solidFill>
                <a:effectLst/>
                <a:latin typeface="NotoSansJP"/>
              </a:rPr>
              <a:t>アーキテクチャは設計図　カリキュラムみたいな感じ？教育基本法</a:t>
            </a:r>
            <a:r>
              <a:rPr lang="en-US" altLang="ja-JP" b="0" i="0" dirty="0">
                <a:solidFill>
                  <a:srgbClr val="1D1C1D"/>
                </a:solidFill>
                <a:effectLst/>
                <a:latin typeface="NotoSansJP"/>
              </a:rPr>
              <a:t>&gt;</a:t>
            </a:r>
            <a:r>
              <a:rPr lang="ja-JP" altLang="en-US" b="0" i="0" dirty="0">
                <a:solidFill>
                  <a:srgbClr val="1D1C1D"/>
                </a:solidFill>
                <a:effectLst/>
                <a:latin typeface="NotoSansJP"/>
              </a:rPr>
              <a:t>学習指導要領</a:t>
            </a:r>
            <a:r>
              <a:rPr lang="en-US" altLang="ja-JP" b="0" i="0" dirty="0">
                <a:solidFill>
                  <a:srgbClr val="1D1C1D"/>
                </a:solidFill>
                <a:effectLst/>
                <a:latin typeface="NotoSansJP"/>
              </a:rPr>
              <a:t>&gt;</a:t>
            </a:r>
            <a:r>
              <a:rPr lang="ja-JP" altLang="en-US" b="0" i="0" dirty="0">
                <a:solidFill>
                  <a:srgbClr val="1D1C1D"/>
                </a:solidFill>
                <a:effectLst/>
                <a:latin typeface="NotoSansJP"/>
              </a:rPr>
              <a:t>各学校のカリキュラム？</a:t>
            </a:r>
            <a:endParaRPr lang="en-US" altLang="ja-JP" b="0" i="0" dirty="0">
              <a:solidFill>
                <a:srgbClr val="1D1C1D"/>
              </a:solidFill>
              <a:effectLst/>
              <a:latin typeface="NotoSansJP"/>
            </a:endParaRPr>
          </a:p>
          <a:p>
            <a:r>
              <a:rPr lang="en-US" altLang="ja-JP" b="0" i="0" dirty="0">
                <a:solidFill>
                  <a:srgbClr val="1D1C1D"/>
                </a:solidFill>
                <a:effectLst/>
                <a:latin typeface="NotoSansJP"/>
              </a:rPr>
              <a:t>ChatGPT</a:t>
            </a:r>
            <a:r>
              <a:rPr lang="ja-JP" altLang="en-US" b="0" i="0" dirty="0">
                <a:solidFill>
                  <a:srgbClr val="1D1C1D"/>
                </a:solidFill>
                <a:effectLst/>
                <a:latin typeface="NotoSansJP"/>
              </a:rPr>
              <a:t>などの生成</a:t>
            </a:r>
            <a:r>
              <a:rPr lang="en-US" altLang="ja-JP" b="0" i="0" dirty="0">
                <a:solidFill>
                  <a:srgbClr val="1D1C1D"/>
                </a:solidFill>
                <a:effectLst/>
                <a:latin typeface="NotoSansJP"/>
              </a:rPr>
              <a:t>AI</a:t>
            </a:r>
            <a:r>
              <a:rPr lang="ja-JP" altLang="en-US" b="0" i="0" dirty="0">
                <a:solidFill>
                  <a:srgbClr val="1D1C1D"/>
                </a:solidFill>
                <a:effectLst/>
                <a:latin typeface="NotoSansJP"/>
              </a:rPr>
              <a:t>は、最終的なモデルができるまでに、一般的には自己教師あり学習→教師あり学習→強化学習というステップで学習されている</a:t>
            </a:r>
            <a:endParaRPr lang="en-US" altLang="ja-JP" b="0" i="0" dirty="0">
              <a:solidFill>
                <a:srgbClr val="1D1C1D"/>
              </a:solidFill>
              <a:effectLst/>
              <a:latin typeface="NotoSansJP"/>
            </a:endParaRPr>
          </a:p>
          <a:p>
            <a:r>
              <a:rPr lang="ja-JP" altLang="en-US" dirty="0"/>
              <a:t>深層学習は教師あり・なし学習、強化学習のどれでも学習</a:t>
            </a:r>
            <a:r>
              <a:rPr lang="ja-JP" altLang="en-US" b="0" i="0" dirty="0">
                <a:solidFill>
                  <a:srgbClr val="1D1C1D"/>
                </a:solidFill>
                <a:effectLst/>
                <a:latin typeface="NotoSansJP"/>
              </a:rPr>
              <a:t>できる</a:t>
            </a:r>
            <a:endParaRPr kumimoji="1" lang="ja-JP" altLang="en-US" dirty="0"/>
          </a:p>
        </p:txBody>
      </p:sp>
      <p:sp>
        <p:nvSpPr>
          <p:cNvPr id="4" name="スライド番号プレースホルダー 3"/>
          <p:cNvSpPr>
            <a:spLocks noGrp="1"/>
          </p:cNvSpPr>
          <p:nvPr>
            <p:ph type="sldNum" sz="quarter" idx="5"/>
          </p:nvPr>
        </p:nvSpPr>
        <p:spPr/>
        <p:txBody>
          <a:bodyPr/>
          <a:lstStyle/>
          <a:p>
            <a:fld id="{4E1B1C85-7D96-A04F-A516-320C399CA491}" type="slidenum">
              <a:rPr kumimoji="1" lang="ja-JP" altLang="en-US" smtClean="0"/>
              <a:t>11</a:t>
            </a:fld>
            <a:endParaRPr kumimoji="1" lang="ja-JP" altLang="en-US"/>
          </a:p>
        </p:txBody>
      </p:sp>
    </p:spTree>
    <p:extLst>
      <p:ext uri="{BB962C8B-B14F-4D97-AF65-F5344CB8AC3E}">
        <p14:creationId xmlns:p14="http://schemas.microsoft.com/office/powerpoint/2010/main" val="1840545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tx1"/>
                </a:solidFill>
                <a:latin typeface="Haru TP M" panose="020B0600050000000000" pitchFamily="34" charset="-128"/>
                <a:ea typeface="Haru TP M" panose="020B0600050000000000" pitchFamily="34" charset="-128"/>
              </a:defRPr>
            </a:lvl1pPr>
          </a:lstStyle>
          <a:p>
            <a:r>
              <a:rPr lang="ja-JP" altLang="en-US"/>
              <a:t>マスター タイトルの書式設定</a:t>
            </a:r>
            <a:endParaRPr lang="en-US" dirty="0"/>
          </a:p>
        </p:txBody>
      </p:sp>
      <p:pic>
        <p:nvPicPr>
          <p:cNvPr id="11" name="図 10">
            <a:extLst>
              <a:ext uri="{FF2B5EF4-FFF2-40B4-BE49-F238E27FC236}">
                <a16:creationId xmlns:a16="http://schemas.microsoft.com/office/drawing/2014/main" id="{B81B0DBB-64DB-49AB-A64F-CD8EDA8CFE91}"/>
              </a:ext>
            </a:extLst>
          </p:cNvPr>
          <p:cNvPicPr>
            <a:picLocks noChangeAspect="1"/>
          </p:cNvPicPr>
          <p:nvPr userDrawn="1"/>
        </p:nvPicPr>
        <p:blipFill>
          <a:blip r:embed="rId2"/>
          <a:stretch>
            <a:fillRect/>
          </a:stretch>
        </p:blipFill>
        <p:spPr>
          <a:xfrm>
            <a:off x="10122919" y="11462517"/>
            <a:ext cx="4136571" cy="723900"/>
          </a:xfrm>
          <a:prstGeom prst="rect">
            <a:avLst/>
          </a:prstGeom>
        </p:spPr>
      </p:pic>
      <p:sp>
        <p:nvSpPr>
          <p:cNvPr id="12" name="テキスト ボックス 11">
            <a:extLst>
              <a:ext uri="{FF2B5EF4-FFF2-40B4-BE49-F238E27FC236}">
                <a16:creationId xmlns:a16="http://schemas.microsoft.com/office/drawing/2014/main" id="{6EC7629F-38E2-4BBB-9E40-7AEF8029D47E}"/>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
        <p:nvSpPr>
          <p:cNvPr id="7" name="字幕 2">
            <a:extLst>
              <a:ext uri="{FF2B5EF4-FFF2-40B4-BE49-F238E27FC236}">
                <a16:creationId xmlns:a16="http://schemas.microsoft.com/office/drawing/2014/main" id="{0AA0F90E-F4A4-5743-911E-2FD5F6BA48E9}"/>
              </a:ext>
            </a:extLst>
          </p:cNvPr>
          <p:cNvSpPr>
            <a:spLocks noGrp="1"/>
          </p:cNvSpPr>
          <p:nvPr>
            <p:ph type="subTitle" idx="1"/>
          </p:nvPr>
        </p:nvSpPr>
        <p:spPr>
          <a:xfrm>
            <a:off x="1209675" y="7386934"/>
            <a:ext cx="21963063" cy="3311308"/>
          </a:xfrm>
        </p:spPr>
        <p:txBody>
          <a:bodyPr anchor="t" anchorCtr="1">
            <a:normAutofit/>
          </a:bodyPr>
          <a:lstStyle>
            <a:lvl1pPr marL="0" indent="0">
              <a:buNone/>
              <a:defRPr>
                <a:solidFill>
                  <a:schemeClr val="tx1"/>
                </a:solidFill>
                <a:latin typeface="+mn-ea"/>
                <a:ea typeface="+mn-ea"/>
              </a:defRPr>
            </a:lvl1pPr>
          </a:lstStyle>
          <a:p>
            <a:r>
              <a:rPr lang="ja-JP" altLang="en-US" sz="4000">
                <a:solidFill>
                  <a:srgbClr val="7E7E86"/>
                </a:solidFill>
                <a:ea typeface="Haru TP R" panose="020B0500040000000000" pitchFamily="34" charset="-128"/>
              </a:rPr>
              <a:t>マスター サブタイトルの書式設定</a:t>
            </a:r>
            <a:endParaRPr lang="ja-JP" altLang="en-US" sz="4000" dirty="0">
              <a:solidFill>
                <a:srgbClr val="7E7E86"/>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114536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390935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09624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3057454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4052870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353635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0067E9A2-3096-7642-8912-B0F8CBD79489}"/>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00727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937450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427706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971744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56691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テキスト プレースホルダー 4">
            <a:extLst>
              <a:ext uri="{FF2B5EF4-FFF2-40B4-BE49-F238E27FC236}">
                <a16:creationId xmlns:a16="http://schemas.microsoft.com/office/drawing/2014/main" id="{7D7754F4-074B-534F-82F6-D92F50249538}"/>
              </a:ext>
            </a:extLst>
          </p:cNvPr>
          <p:cNvSpPr>
            <a:spLocks noGrp="1"/>
          </p:cNvSpPr>
          <p:nvPr>
            <p:ph type="body" idx="1"/>
          </p:nvPr>
        </p:nvSpPr>
        <p:spPr>
          <a:xfrm>
            <a:off x="1209675" y="6271134"/>
            <a:ext cx="21963063" cy="5916103"/>
          </a:xfrm>
        </p:spPr>
        <p:txBody>
          <a:bodyPr>
            <a:noAutofit/>
          </a:bodyPr>
          <a:lstStyle>
            <a:lvl1pPr marL="0" indent="0">
              <a:buNone/>
              <a:defRPr>
                <a:solidFill>
                  <a:schemeClr val="tx1"/>
                </a:solidFill>
                <a:latin typeface="+mj-ea"/>
                <a:ea typeface="+mj-ea"/>
              </a:defRPr>
            </a:lvl1pPr>
          </a:lstStyle>
          <a:p>
            <a:pPr lvl="0"/>
            <a:r>
              <a:rPr kumimoji="1" lang="ja-JP" altLang="en-US" sz="7500" b="1">
                <a:solidFill>
                  <a:srgbClr val="7E7E86"/>
                </a:solidFill>
                <a:ea typeface="Haru TP B" panose="020B0500040000000000" pitchFamily="34" charset="-128"/>
              </a:rPr>
              <a:t>マスター テキストの書式設定</a:t>
            </a:r>
          </a:p>
        </p:txBody>
      </p:sp>
      <p:sp>
        <p:nvSpPr>
          <p:cNvPr id="4" name="タイトル 3">
            <a:extLst>
              <a:ext uri="{FF2B5EF4-FFF2-40B4-BE49-F238E27FC236}">
                <a16:creationId xmlns:a16="http://schemas.microsoft.com/office/drawing/2014/main" id="{FBDE8028-7CDB-8140-BA74-AF2C01D7E506}"/>
              </a:ext>
            </a:extLst>
          </p:cNvPr>
          <p:cNvSpPr>
            <a:spLocks noGrp="1"/>
          </p:cNvSpPr>
          <p:nvPr>
            <p:ph type="title"/>
          </p:nvPr>
        </p:nvSpPr>
        <p:spPr>
          <a:xfrm>
            <a:off x="1209676" y="1528763"/>
            <a:ext cx="21963062" cy="4049077"/>
          </a:xfrm>
        </p:spPr>
        <p:txBody>
          <a:bodyPr anchor="b" anchorCtr="0">
            <a:normAutofit/>
          </a:bodyPr>
          <a:lstStyle>
            <a:lvl1pPr>
              <a:defRPr sz="12000">
                <a:solidFill>
                  <a:schemeClr val="tx1"/>
                </a:solidFill>
                <a:latin typeface="+mn-ea"/>
                <a:ea typeface="+mn-ea"/>
              </a:defRPr>
            </a:lvl1pPr>
          </a:lstStyle>
          <a:p>
            <a:r>
              <a:rPr kumimoji="1" lang="ja-JP" altLang="en-US">
                <a:solidFill>
                  <a:srgbClr val="7E7E86"/>
                </a:solidFill>
                <a:ea typeface="Haru TP R" panose="020B0500040000000000" pitchFamily="34" charset="-128"/>
              </a:rPr>
              <a:t>マスター タイトルの書式設定</a:t>
            </a:r>
            <a:endParaRPr kumimoji="1" lang="ja-JP" altLang="en-US" dirty="0">
              <a:solidFill>
                <a:srgbClr val="7E7E86"/>
              </a:solidFill>
              <a:latin typeface="Haru TP R" panose="020B0500040000000000" pitchFamily="34" charset="-128"/>
              <a:ea typeface="Haru TP R" panose="020B0500040000000000" pitchFamily="34" charset="-128"/>
            </a:endParaRPr>
          </a:p>
        </p:txBody>
      </p:sp>
      <p:sp>
        <p:nvSpPr>
          <p:cNvPr id="5" name="テキスト プレースホルダー 2">
            <a:extLst>
              <a:ext uri="{FF2B5EF4-FFF2-40B4-BE49-F238E27FC236}">
                <a16:creationId xmlns:a16="http://schemas.microsoft.com/office/drawing/2014/main" id="{3FF499CC-70EC-BC44-A245-FD20CFD291C8}"/>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latin typeface="+mj-lt"/>
              </a:defRPr>
            </a:lvl1pPr>
          </a:lstStyle>
          <a:p>
            <a:fld id="{B630EE90-82C7-7841-B0CF-2E0EAA96779E}" type="slidenum">
              <a:rPr kumimoji="1" lang="ja-JP" altLang="en-US" smtClean="0"/>
              <a:pPr/>
              <a:t>‹#›</a:t>
            </a:fld>
            <a:endParaRPr kumimoji="1" lang="ja-JP" altLang="en-US"/>
          </a:p>
        </p:txBody>
      </p:sp>
      <p:sp>
        <p:nvSpPr>
          <p:cNvPr id="6" name="テキスト ボックス 5">
            <a:extLst>
              <a:ext uri="{FF2B5EF4-FFF2-40B4-BE49-F238E27FC236}">
                <a16:creationId xmlns:a16="http://schemas.microsoft.com/office/drawing/2014/main" id="{D8DF13AF-30BD-472C-BC86-6D5A8A4E4526}"/>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6082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1350028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316528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B6FB01B1-C9FB-3240-B136-6480DF20B61F}"/>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842771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506680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3622725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4243680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2934983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3021291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307078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B494A42D-0EBE-5D42-9BC8-1C78FE322673}"/>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74423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小）">
    <p:spTree>
      <p:nvGrpSpPr>
        <p:cNvPr id="1" name=""/>
        <p:cNvGrpSpPr/>
        <p:nvPr/>
      </p:nvGrpSpPr>
      <p:grpSpPr>
        <a:xfrm>
          <a:off x="0" y="0"/>
          <a:ext cx="0" cy="0"/>
          <a:chOff x="0" y="0"/>
          <a:chExt cx="0" cy="0"/>
        </a:xfrm>
      </p:grpSpPr>
      <p:sp>
        <p:nvSpPr>
          <p:cNvPr id="9" name="テキスト プレースホルダー 4">
            <a:extLst>
              <a:ext uri="{FF2B5EF4-FFF2-40B4-BE49-F238E27FC236}">
                <a16:creationId xmlns:a16="http://schemas.microsoft.com/office/drawing/2014/main" id="{8AA560FC-963E-274B-8463-4497BADEB6D6}"/>
              </a:ext>
            </a:extLst>
          </p:cNvPr>
          <p:cNvSpPr>
            <a:spLocks noGrp="1"/>
          </p:cNvSpPr>
          <p:nvPr>
            <p:ph type="body" idx="1"/>
          </p:nvPr>
        </p:nvSpPr>
        <p:spPr>
          <a:xfrm>
            <a:off x="1209675" y="5029200"/>
            <a:ext cx="21963063" cy="7158038"/>
          </a:xfrm>
        </p:spPr>
        <p:txBody>
          <a:bodyPr anchor="t" anchorCtr="0">
            <a:noAutofit/>
          </a:bodyPr>
          <a:lstStyle>
            <a:lvl1pPr marL="0" indent="0">
              <a:buNone/>
              <a:defRPr b="0">
                <a:solidFill>
                  <a:schemeClr val="tx1"/>
                </a:solidFill>
                <a:latin typeface="+mj-ea"/>
                <a:ea typeface="+mj-ea"/>
              </a:defRPr>
            </a:lvl1pPr>
          </a:lstStyle>
          <a:p>
            <a:pPr lvl="0"/>
            <a:r>
              <a:rPr kumimoji="1" lang="ja-JP" altLang="en-US" sz="6000" b="1">
                <a:solidFill>
                  <a:srgbClr val="7E7E86"/>
                </a:solidFill>
                <a:ea typeface="Haru TP B" panose="020B0500040000000000" pitchFamily="34" charset="-128"/>
              </a:rPr>
              <a:t>マスター テキストの書式設定</a:t>
            </a:r>
          </a:p>
        </p:txBody>
      </p:sp>
      <p:sp>
        <p:nvSpPr>
          <p:cNvPr id="5" name="テキスト プレースホルダー 2">
            <a:extLst>
              <a:ext uri="{FF2B5EF4-FFF2-40B4-BE49-F238E27FC236}">
                <a16:creationId xmlns:a16="http://schemas.microsoft.com/office/drawing/2014/main" id="{041883F2-2986-1440-83C5-8D8FF7B192F1}"/>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latin typeface="+mj-lt"/>
              </a:defRPr>
            </a:lvl1pPr>
          </a:lstStyle>
          <a:p>
            <a:fld id="{B630EE90-82C7-7841-B0CF-2E0EAA96779E}" type="slidenum">
              <a:rPr kumimoji="1" lang="ja-JP" altLang="en-US" smtClean="0"/>
              <a:pPr/>
              <a:t>‹#›</a:t>
            </a:fld>
            <a:endParaRPr kumimoji="1" lang="ja-JP" altLang="en-US"/>
          </a:p>
        </p:txBody>
      </p:sp>
      <p:sp>
        <p:nvSpPr>
          <p:cNvPr id="6" name="タイトル 5">
            <a:extLst>
              <a:ext uri="{FF2B5EF4-FFF2-40B4-BE49-F238E27FC236}">
                <a16:creationId xmlns:a16="http://schemas.microsoft.com/office/drawing/2014/main" id="{3F6BF6B9-6F1F-483B-B7E9-45CC79808DC4}"/>
              </a:ext>
            </a:extLst>
          </p:cNvPr>
          <p:cNvSpPr>
            <a:spLocks noGrp="1"/>
          </p:cNvSpPr>
          <p:nvPr>
            <p:ph type="title"/>
          </p:nvPr>
        </p:nvSpPr>
        <p:spPr>
          <a:xfrm>
            <a:off x="1209675" y="1385887"/>
            <a:ext cx="21955938" cy="3095625"/>
          </a:xfrm>
        </p:spPr>
        <p:txBody>
          <a:bodyPr anchor="b" anchorCtr="0"/>
          <a:lstStyle>
            <a:lvl1pPr>
              <a:defRPr>
                <a:solidFill>
                  <a:schemeClr val="tx1"/>
                </a:solidFill>
                <a:latin typeface="+mn-ea"/>
                <a:ea typeface="+mn-ea"/>
              </a:defRPr>
            </a:lvl1pPr>
          </a:lstStyle>
          <a:p>
            <a:r>
              <a:rPr kumimoji="1" lang="ja-JP" altLang="en-US"/>
              <a:t>マスター タイトルの書式設定</a:t>
            </a:r>
            <a:endParaRPr kumimoji="1" lang="ja-JP" altLang="en-US" dirty="0"/>
          </a:p>
        </p:txBody>
      </p:sp>
      <p:sp>
        <p:nvSpPr>
          <p:cNvPr id="8" name="テキスト ボックス 7">
            <a:extLst>
              <a:ext uri="{FF2B5EF4-FFF2-40B4-BE49-F238E27FC236}">
                <a16:creationId xmlns:a16="http://schemas.microsoft.com/office/drawing/2014/main" id="{A1421F14-6942-47BE-B5D9-E7959C3AA45F}"/>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082545397"/>
      </p:ext>
    </p:extLst>
  </p:cSld>
  <p:clrMapOvr>
    <a:masterClrMapping/>
  </p:clrMapOvr>
  <p:extLst>
    <p:ext uri="{DCECCB84-F9BA-43D5-87BE-67443E8EF086}">
      <p15:sldGuideLst xmlns:p15="http://schemas.microsoft.com/office/powerpoint/2012/main">
        <p15:guide id="1" orient="horz" pos="873" userDrawn="1">
          <p15:clr>
            <a:srgbClr val="FBAE40"/>
          </p15:clr>
        </p15:guide>
        <p15:guide id="2" pos="232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483515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solidFill>
                  <a:schemeClr val="tx2"/>
                </a:solidFill>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tx2"/>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6" name="図 5">
            <a:extLst>
              <a:ext uri="{FF2B5EF4-FFF2-40B4-BE49-F238E27FC236}">
                <a16:creationId xmlns:a16="http://schemas.microsoft.com/office/drawing/2014/main" id="{9AFCFB8C-9EB6-4CD0-B1F5-ECFA40EC1168}"/>
              </a:ext>
            </a:extLst>
          </p:cNvPr>
          <p:cNvPicPr>
            <a:picLocks noChangeAspect="1"/>
          </p:cNvPicPr>
          <p:nvPr userDrawn="1"/>
        </p:nvPicPr>
        <p:blipFill>
          <a:blip r:embed="rId2"/>
          <a:stretch>
            <a:fillRect/>
          </a:stretch>
        </p:blipFill>
        <p:spPr>
          <a:xfrm>
            <a:off x="10206678" y="11450567"/>
            <a:ext cx="4046084" cy="723900"/>
          </a:xfrm>
          <a:prstGeom prst="rect">
            <a:avLst/>
          </a:prstGeom>
        </p:spPr>
      </p:pic>
    </p:spTree>
    <p:extLst>
      <p:ext uri="{BB962C8B-B14F-4D97-AF65-F5344CB8AC3E}">
        <p14:creationId xmlns:p14="http://schemas.microsoft.com/office/powerpoint/2010/main" val="269627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tx2"/>
                </a:solidFill>
                <a:latin typeface="Haru TP M" panose="020B0600050000000000" pitchFamily="34" charset="-128"/>
                <a:ea typeface="Haru TP M" panose="020B0600050000000000" pitchFamily="34" charset="-128"/>
              </a:defRPr>
            </a:lvl1pPr>
          </a:lstStyle>
          <a:p>
            <a:endParaRPr lang="en-US" dirty="0"/>
          </a:p>
        </p:txBody>
      </p:sp>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solidFill>
                  <a:schemeClr val="tx2"/>
                </a:solidFill>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pic>
        <p:nvPicPr>
          <p:cNvPr id="6" name="図 5">
            <a:extLst>
              <a:ext uri="{FF2B5EF4-FFF2-40B4-BE49-F238E27FC236}">
                <a16:creationId xmlns:a16="http://schemas.microsoft.com/office/drawing/2014/main" id="{5475DD1E-4927-4D1F-96D6-19BC4A0AFD4E}"/>
              </a:ext>
            </a:extLst>
          </p:cNvPr>
          <p:cNvPicPr>
            <a:picLocks noChangeAspect="1"/>
          </p:cNvPicPr>
          <p:nvPr userDrawn="1"/>
        </p:nvPicPr>
        <p:blipFill>
          <a:blip r:embed="rId2"/>
          <a:stretch>
            <a:fillRect/>
          </a:stretch>
        </p:blipFill>
        <p:spPr>
          <a:xfrm>
            <a:off x="10206678" y="11450567"/>
            <a:ext cx="4046084" cy="723900"/>
          </a:xfrm>
          <a:prstGeom prst="rect">
            <a:avLst/>
          </a:prstGeom>
        </p:spPr>
      </p:pic>
    </p:spTree>
    <p:extLst>
      <p:ext uri="{BB962C8B-B14F-4D97-AF65-F5344CB8AC3E}">
        <p14:creationId xmlns:p14="http://schemas.microsoft.com/office/powerpoint/2010/main" val="2608010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solidFill>
                  <a:schemeClr val="tx2"/>
                </a:solidFill>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3146742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solidFill>
                  <a:schemeClr val="tx2"/>
                </a:solidFill>
              </a:defRPr>
            </a:lvl1pPr>
          </a:lstStyle>
          <a:p>
            <a:pPr lvl="0"/>
            <a:endParaRPr kumimoji="1" lang="ja-JP" altLang="en-US" dirty="0"/>
          </a:p>
        </p:txBody>
      </p:sp>
    </p:spTree>
    <p:extLst>
      <p:ext uri="{BB962C8B-B14F-4D97-AF65-F5344CB8AC3E}">
        <p14:creationId xmlns:p14="http://schemas.microsoft.com/office/powerpoint/2010/main" val="4183914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solidFill>
                  <a:schemeClr val="tx2"/>
                </a:solidFill>
              </a:defRPr>
            </a:lvl1pPr>
          </a:lstStyle>
          <a:p>
            <a:pPr lvl="0"/>
            <a:endParaRPr kumimoji="1" lang="ja-JP" altLang="en-US"/>
          </a:p>
        </p:txBody>
      </p:sp>
    </p:spTree>
    <p:extLst>
      <p:ext uri="{BB962C8B-B14F-4D97-AF65-F5344CB8AC3E}">
        <p14:creationId xmlns:p14="http://schemas.microsoft.com/office/powerpoint/2010/main" val="2518797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206678" y="11450567"/>
            <a:ext cx="4046084" cy="723900"/>
          </a:xfrm>
          <a:prstGeom prst="rect">
            <a:avLst/>
          </a:prstGeom>
        </p:spPr>
      </p:pic>
      <p:sp>
        <p:nvSpPr>
          <p:cNvPr id="5" name="テキスト プレースホルダー 2">
            <a:extLst>
              <a:ext uri="{FF2B5EF4-FFF2-40B4-BE49-F238E27FC236}">
                <a16:creationId xmlns:a16="http://schemas.microsoft.com/office/drawing/2014/main" id="{F7519840-3B5C-E044-AF33-EF289A7B379A}"/>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solidFill>
                  <a:schemeClr val="tx2"/>
                </a:solidFill>
              </a:defRPr>
            </a:lvl1pPr>
          </a:lstStyle>
          <a:p>
            <a:pPr lvl="0"/>
            <a:endParaRPr kumimoji="1" lang="ja-JP" altLang="en-US"/>
          </a:p>
        </p:txBody>
      </p:sp>
    </p:spTree>
    <p:extLst>
      <p:ext uri="{BB962C8B-B14F-4D97-AF65-F5344CB8AC3E}">
        <p14:creationId xmlns:p14="http://schemas.microsoft.com/office/powerpoint/2010/main" val="2088456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solidFill>
                  <a:schemeClr val="tx2"/>
                </a:solidFill>
              </a:defRPr>
            </a:lvl1pPr>
          </a:lstStyle>
          <a:p>
            <a:pPr lvl="0"/>
            <a:endParaRPr kumimoji="1" lang="ja-JP" altLang="en-US"/>
          </a:p>
        </p:txBody>
      </p:sp>
    </p:spTree>
    <p:extLst>
      <p:ext uri="{BB962C8B-B14F-4D97-AF65-F5344CB8AC3E}">
        <p14:creationId xmlns:p14="http://schemas.microsoft.com/office/powerpoint/2010/main" val="3208650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1721238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52365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カラム">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AD306F-D01E-484F-A01D-5BE66C3B06FA}"/>
              </a:ext>
            </a:extLst>
          </p:cNvPr>
          <p:cNvSpPr>
            <a:spLocks noGrp="1"/>
          </p:cNvSpPr>
          <p:nvPr>
            <p:ph type="title" hasCustomPrompt="1"/>
          </p:nvPr>
        </p:nvSpPr>
        <p:spPr>
          <a:xfrm>
            <a:off x="12650011" y="2142695"/>
            <a:ext cx="10514806" cy="1528855"/>
          </a:xfrm>
        </p:spPr>
        <p:txBody>
          <a:bodyPr anchor="t"/>
          <a:lstStyle>
            <a:lvl1pPr>
              <a:defRPr>
                <a:solidFill>
                  <a:schemeClr val="tx1"/>
                </a:solidFill>
              </a:defRPr>
            </a:lvl1pPr>
          </a:lstStyle>
          <a:p>
            <a:endParaRPr kumimoji="1" lang="ja-JP" altLang="en-US" dirty="0"/>
          </a:p>
        </p:txBody>
      </p:sp>
      <p:sp>
        <p:nvSpPr>
          <p:cNvPr id="7" name="グラフ プレースホルダー 6">
            <a:extLst>
              <a:ext uri="{FF2B5EF4-FFF2-40B4-BE49-F238E27FC236}">
                <a16:creationId xmlns:a16="http://schemas.microsoft.com/office/drawing/2014/main" id="{21CAC4D3-0CF3-FA43-BCCA-F6ED48EB5147}"/>
              </a:ext>
            </a:extLst>
          </p:cNvPr>
          <p:cNvSpPr>
            <a:spLocks noGrp="1"/>
          </p:cNvSpPr>
          <p:nvPr>
            <p:ph type="chart" sz="quarter" idx="13"/>
          </p:nvPr>
        </p:nvSpPr>
        <p:spPr>
          <a:xfrm>
            <a:off x="1216801" y="2160444"/>
            <a:ext cx="10514806" cy="9864869"/>
          </a:xfrm>
        </p:spPr>
        <p:txBody>
          <a:bodyPr/>
          <a:lstStyle>
            <a:lvl1pPr>
              <a:defRPr>
                <a:solidFill>
                  <a:schemeClr val="tx1"/>
                </a:solidFill>
              </a:defRPr>
            </a:lvl1pPr>
          </a:lstStyle>
          <a:p>
            <a:r>
              <a:rPr kumimoji="1" lang="ja-JP" altLang="en-US"/>
              <a:t>グラフを追加</a:t>
            </a:r>
            <a:endParaRPr kumimoji="1" lang="ja-JP" altLang="en-US" dirty="0"/>
          </a:p>
        </p:txBody>
      </p:sp>
      <p:sp>
        <p:nvSpPr>
          <p:cNvPr id="13" name="テキスト プレースホルダー 12">
            <a:extLst>
              <a:ext uri="{FF2B5EF4-FFF2-40B4-BE49-F238E27FC236}">
                <a16:creationId xmlns:a16="http://schemas.microsoft.com/office/drawing/2014/main" id="{C09A5033-CFBE-7A43-8BD6-7B1143836824}"/>
              </a:ext>
            </a:extLst>
          </p:cNvPr>
          <p:cNvSpPr>
            <a:spLocks noGrp="1"/>
          </p:cNvSpPr>
          <p:nvPr>
            <p:ph type="body" sz="quarter" idx="14" hasCustomPrompt="1"/>
          </p:nvPr>
        </p:nvSpPr>
        <p:spPr>
          <a:xfrm>
            <a:off x="1217594" y="730251"/>
            <a:ext cx="10514013" cy="960436"/>
          </a:xfrm>
        </p:spPr>
        <p:txBody>
          <a:bodyPr anchor="t">
            <a:normAutofit/>
          </a:bodyPr>
          <a:lstStyle>
            <a:lvl1pPr marL="0" indent="0">
              <a:buNone/>
              <a:defRPr sz="5000">
                <a:solidFill>
                  <a:schemeClr val="tx1"/>
                </a:solidFill>
              </a:defRPr>
            </a:lvl1pPr>
          </a:lstStyle>
          <a:p>
            <a:endParaRPr kumimoji="1" lang="ja-JP" altLang="en-US" dirty="0"/>
          </a:p>
        </p:txBody>
      </p:sp>
      <p:sp>
        <p:nvSpPr>
          <p:cNvPr id="15" name="テキスト プレースホルダー 14">
            <a:extLst>
              <a:ext uri="{FF2B5EF4-FFF2-40B4-BE49-F238E27FC236}">
                <a16:creationId xmlns:a16="http://schemas.microsoft.com/office/drawing/2014/main" id="{9CF415C9-4309-FE4D-9061-C60C8F3E23B1}"/>
              </a:ext>
            </a:extLst>
          </p:cNvPr>
          <p:cNvSpPr>
            <a:spLocks noGrp="1"/>
          </p:cNvSpPr>
          <p:nvPr>
            <p:ph type="body" sz="quarter" idx="15" hasCustomPrompt="1"/>
          </p:nvPr>
        </p:nvSpPr>
        <p:spPr>
          <a:xfrm>
            <a:off x="12650011" y="8102600"/>
            <a:ext cx="10514806" cy="3922713"/>
          </a:xfrm>
        </p:spPr>
        <p:txBody>
          <a:bodyPr>
            <a:normAutofit/>
          </a:bodyPr>
          <a:lstStyle>
            <a:lvl1pPr marL="0" indent="0">
              <a:lnSpc>
                <a:spcPct val="125000"/>
              </a:lnSpc>
              <a:buNone/>
              <a:defRPr sz="4000">
                <a:solidFill>
                  <a:schemeClr val="tx1"/>
                </a:solidFill>
              </a:defRPr>
            </a:lvl1pPr>
          </a:lstStyle>
          <a:p>
            <a:endParaRPr kumimoji="1" lang="ja-JP" altLang="en-US" dirty="0"/>
          </a:p>
        </p:txBody>
      </p:sp>
      <p:sp>
        <p:nvSpPr>
          <p:cNvPr id="16" name="テキスト プレースホルダー 2">
            <a:extLst>
              <a:ext uri="{FF2B5EF4-FFF2-40B4-BE49-F238E27FC236}">
                <a16:creationId xmlns:a16="http://schemas.microsoft.com/office/drawing/2014/main" id="{96336265-B10C-2748-A7BD-CF0A7C22D8BD}"/>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defRPr>
            </a:lvl1pPr>
          </a:lstStyle>
          <a:p>
            <a:fld id="{B630EE90-82C7-7841-B0CF-2E0EAA96779E}" type="slidenum">
              <a:rPr kumimoji="1" lang="ja-JP" altLang="en-US" smtClean="0"/>
              <a:pPr/>
              <a:t>‹#›</a:t>
            </a:fld>
            <a:endParaRPr kumimoji="1" lang="ja-JP" altLang="en-US"/>
          </a:p>
        </p:txBody>
      </p:sp>
      <p:sp>
        <p:nvSpPr>
          <p:cNvPr id="22" name="テキスト プレースホルダー 21">
            <a:extLst>
              <a:ext uri="{FF2B5EF4-FFF2-40B4-BE49-F238E27FC236}">
                <a16:creationId xmlns:a16="http://schemas.microsoft.com/office/drawing/2014/main" id="{B6C4E0AF-BC5E-6049-B88B-28322E6271CB}"/>
              </a:ext>
            </a:extLst>
          </p:cNvPr>
          <p:cNvSpPr>
            <a:spLocks noGrp="1"/>
          </p:cNvSpPr>
          <p:nvPr>
            <p:ph type="body" sz="quarter" idx="16" hasCustomPrompt="1"/>
          </p:nvPr>
        </p:nvSpPr>
        <p:spPr>
          <a:xfrm>
            <a:off x="12650788" y="3671888"/>
            <a:ext cx="10514012" cy="4430712"/>
          </a:xfrm>
        </p:spPr>
        <p:txBody>
          <a:bodyPr/>
          <a:lstStyle>
            <a:lvl1pPr marL="0" indent="0">
              <a:buNone/>
              <a:defRPr>
                <a:solidFill>
                  <a:schemeClr val="tx1"/>
                </a:solidFill>
              </a:defRPr>
            </a:lvl1pPr>
          </a:lstStyle>
          <a:p>
            <a:endParaRPr kumimoji="1" lang="ja-JP" altLang="en-US" dirty="0"/>
          </a:p>
        </p:txBody>
      </p:sp>
      <p:sp>
        <p:nvSpPr>
          <p:cNvPr id="9" name="テキスト ボックス 8">
            <a:extLst>
              <a:ext uri="{FF2B5EF4-FFF2-40B4-BE49-F238E27FC236}">
                <a16:creationId xmlns:a16="http://schemas.microsoft.com/office/drawing/2014/main" id="{4DB15021-1E17-44A2-B719-4C7A06CD822C}"/>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296676995"/>
      </p:ext>
    </p:extLst>
  </p:cSld>
  <p:clrMapOvr>
    <a:masterClrMapping/>
  </p:clrMapOvr>
  <p:extLst>
    <p:ext uri="{DCECCB84-F9BA-43D5-87BE-67443E8EF086}">
      <p15:sldGuideLst xmlns:p15="http://schemas.microsoft.com/office/powerpoint/2012/main">
        <p15:guide id="1" pos="14597" userDrawn="1">
          <p15:clr>
            <a:srgbClr val="FBAE40"/>
          </p15:clr>
        </p15:guide>
        <p15:guide id="2" pos="76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3395464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683526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3742539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26025182-1AC7-8249-BE58-2750DF0971B2}"/>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301721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182006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524179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368200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30087317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140059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406435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小タイトルのみ">
    <p:spTree>
      <p:nvGrpSpPr>
        <p:cNvPr id="1" name=""/>
        <p:cNvGrpSpPr/>
        <p:nvPr/>
      </p:nvGrpSpPr>
      <p:grpSpPr>
        <a:xfrm>
          <a:off x="0" y="0"/>
          <a:ext cx="0" cy="0"/>
          <a:chOff x="0" y="0"/>
          <a:chExt cx="0" cy="0"/>
        </a:xfrm>
      </p:grpSpPr>
      <p:sp>
        <p:nvSpPr>
          <p:cNvPr id="13" name="テキスト プレースホルダー 12">
            <a:extLst>
              <a:ext uri="{FF2B5EF4-FFF2-40B4-BE49-F238E27FC236}">
                <a16:creationId xmlns:a16="http://schemas.microsoft.com/office/drawing/2014/main" id="{C09A5033-CFBE-7A43-8BD6-7B1143836824}"/>
              </a:ext>
            </a:extLst>
          </p:cNvPr>
          <p:cNvSpPr>
            <a:spLocks noGrp="1"/>
          </p:cNvSpPr>
          <p:nvPr>
            <p:ph type="body" sz="quarter" idx="14" hasCustomPrompt="1"/>
          </p:nvPr>
        </p:nvSpPr>
        <p:spPr>
          <a:xfrm>
            <a:off x="1217594" y="730251"/>
            <a:ext cx="21948019" cy="960436"/>
          </a:xfrm>
        </p:spPr>
        <p:txBody>
          <a:bodyPr anchor="t">
            <a:normAutofit/>
          </a:bodyPr>
          <a:lstStyle>
            <a:lvl1pPr marL="0" indent="0">
              <a:buNone/>
              <a:defRPr sz="5000">
                <a:solidFill>
                  <a:schemeClr val="tx1"/>
                </a:solidFill>
              </a:defRPr>
            </a:lvl1pPr>
          </a:lstStyle>
          <a:p>
            <a:endParaRPr kumimoji="1" lang="ja-JP" altLang="en-US" dirty="0"/>
          </a:p>
        </p:txBody>
      </p:sp>
      <p:sp>
        <p:nvSpPr>
          <p:cNvPr id="16" name="テキスト プレースホルダー 2">
            <a:extLst>
              <a:ext uri="{FF2B5EF4-FFF2-40B4-BE49-F238E27FC236}">
                <a16:creationId xmlns:a16="http://schemas.microsoft.com/office/drawing/2014/main" id="{96336265-B10C-2748-A7BD-CF0A7C22D8BD}"/>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defRPr>
            </a:lvl1pPr>
          </a:lstStyle>
          <a:p>
            <a:fld id="{B630EE90-82C7-7841-B0CF-2E0EAA96779E}" type="slidenum">
              <a:rPr kumimoji="1" lang="ja-JP" altLang="en-US" smtClean="0"/>
              <a:pPr/>
              <a:t>‹#›</a:t>
            </a:fld>
            <a:endParaRPr kumimoji="1" lang="ja-JP" altLang="en-US"/>
          </a:p>
        </p:txBody>
      </p:sp>
      <p:sp>
        <p:nvSpPr>
          <p:cNvPr id="9" name="テキスト ボックス 8">
            <a:extLst>
              <a:ext uri="{FF2B5EF4-FFF2-40B4-BE49-F238E27FC236}">
                <a16:creationId xmlns:a16="http://schemas.microsoft.com/office/drawing/2014/main" id="{4DB15021-1E17-44A2-B719-4C7A06CD822C}"/>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859488434"/>
      </p:ext>
    </p:extLst>
  </p:cSld>
  <p:clrMapOvr>
    <a:masterClrMapping/>
  </p:clrMapOvr>
  <p:extLst>
    <p:ext uri="{DCECCB84-F9BA-43D5-87BE-67443E8EF086}">
      <p15:sldGuideLst xmlns:p15="http://schemas.microsoft.com/office/powerpoint/2012/main">
        <p15:guide id="1" pos="14597">
          <p15:clr>
            <a:srgbClr val="FBAE40"/>
          </p15:clr>
        </p15:guide>
        <p15:guide id="2" pos="76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2BD79711-1558-384F-B0C8-6BABB1BF72BC}"/>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381749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645094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3307779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183499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2086437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2217144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018264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AE9E5235-D215-1549-9B73-B1A73D590BC2}"/>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15990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080297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タイトル（大）">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2244726"/>
            <a:ext cx="21963063" cy="4775200"/>
          </a:xfrm>
        </p:spPr>
        <p:txBody>
          <a:bodyPr anchor="b" anchorCtr="1">
            <a:normAutofit/>
          </a:bodyPr>
          <a:lstStyle>
            <a:lvl1pPr>
              <a:defRPr sz="15000">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12" name="字幕 2">
            <a:extLst>
              <a:ext uri="{FF2B5EF4-FFF2-40B4-BE49-F238E27FC236}">
                <a16:creationId xmlns:a16="http://schemas.microsoft.com/office/drawing/2014/main" id="{8465413E-E893-DE4A-A2C6-4EC88467D2C9}"/>
              </a:ext>
            </a:extLst>
          </p:cNvPr>
          <p:cNvSpPr>
            <a:spLocks noGrp="1"/>
          </p:cNvSpPr>
          <p:nvPr>
            <p:ph type="subTitle" idx="1"/>
          </p:nvPr>
        </p:nvSpPr>
        <p:spPr>
          <a:xfrm>
            <a:off x="1209675" y="7386956"/>
            <a:ext cx="21963063" cy="3311524"/>
          </a:xfrm>
        </p:spPr>
        <p:txBody>
          <a:bodyPr anchor="t" anchorCtr="1">
            <a:normAutofit/>
          </a:bodyPr>
          <a:lstStyle>
            <a:lvl1pPr marL="0" indent="0">
              <a:buNone/>
              <a:defRPr>
                <a:solidFill>
                  <a:schemeClr val="bg1"/>
                </a:solidFill>
                <a:latin typeface="+mn-ea"/>
                <a:ea typeface="+mn-ea"/>
              </a:defRPr>
            </a:lvl1pPr>
          </a:lstStyle>
          <a:p>
            <a:endParaRPr kumimoji="1" lang="ja-JP" altLang="en-US" sz="5000" dirty="0">
              <a:solidFill>
                <a:schemeClr val="bg1"/>
              </a:solidFill>
              <a:latin typeface="Haru TP R" panose="020B0500040000000000" pitchFamily="34" charset="-128"/>
              <a:ea typeface="Haru TP R" panose="020B0500040000000000" pitchFamily="34" charset="-128"/>
            </a:endParaRPr>
          </a:p>
        </p:txBody>
      </p:sp>
      <p:pic>
        <p:nvPicPr>
          <p:cNvPr id="14" name="図 13">
            <a:extLst>
              <a:ext uri="{FF2B5EF4-FFF2-40B4-BE49-F238E27FC236}">
                <a16:creationId xmlns:a16="http://schemas.microsoft.com/office/drawing/2014/main" id="{9E609B3A-7660-D945-B2B5-12FE2816A389}"/>
              </a:ext>
            </a:extLst>
          </p:cNvPr>
          <p:cNvPicPr>
            <a:picLocks noChangeAspect="1"/>
          </p:cNvPicPr>
          <p:nvPr userDrawn="1"/>
        </p:nvPicPr>
        <p:blipFill>
          <a:blip r:embed="rId2"/>
          <a:stretch>
            <a:fillRect/>
          </a:stretch>
        </p:blipFill>
        <p:spPr>
          <a:xfrm>
            <a:off x="10161434" y="11450567"/>
            <a:ext cx="4136572" cy="723900"/>
          </a:xfrm>
          <a:prstGeom prst="rect">
            <a:avLst/>
          </a:prstGeom>
        </p:spPr>
      </p:pic>
    </p:spTree>
    <p:extLst>
      <p:ext uri="{BB962C8B-B14F-4D97-AF65-F5344CB8AC3E}">
        <p14:creationId xmlns:p14="http://schemas.microsoft.com/office/powerpoint/2010/main" val="3220075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背景画像（全面）">
    <p:spTree>
      <p:nvGrpSpPr>
        <p:cNvPr id="1" name=""/>
        <p:cNvGrpSpPr/>
        <p:nvPr/>
      </p:nvGrpSpPr>
      <p:grpSpPr>
        <a:xfrm>
          <a:off x="0" y="0"/>
          <a:ext cx="0" cy="0"/>
          <a:chOff x="0" y="0"/>
          <a:chExt cx="0" cy="0"/>
        </a:xfrm>
      </p:grpSpPr>
      <p:sp>
        <p:nvSpPr>
          <p:cNvPr id="5" name="図プレースホルダー 4">
            <a:extLst>
              <a:ext uri="{FF2B5EF4-FFF2-40B4-BE49-F238E27FC236}">
                <a16:creationId xmlns:a16="http://schemas.microsoft.com/office/drawing/2014/main" id="{82B3F3BA-63FF-6048-BC9B-3C1ED4BBCF58}"/>
              </a:ext>
            </a:extLst>
          </p:cNvPr>
          <p:cNvSpPr>
            <a:spLocks noGrp="1"/>
          </p:cNvSpPr>
          <p:nvPr>
            <p:ph type="pic" sz="quarter" idx="11"/>
          </p:nvPr>
        </p:nvSpPr>
        <p:spPr>
          <a:xfrm>
            <a:off x="0" y="0"/>
            <a:ext cx="24382412" cy="13716000"/>
          </a:xfrm>
        </p:spPr>
        <p:txBody>
          <a:bodyPr/>
          <a:lstStyle/>
          <a:p>
            <a:r>
              <a:rPr kumimoji="1" lang="ja-JP" altLang="en-US"/>
              <a:t>アイコンをクリックして図を追加</a:t>
            </a:r>
          </a:p>
        </p:txBody>
      </p:sp>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r>
              <a:rPr lang="ja-JP" altLang="en-US"/>
              <a:t>マスター タイトルの書式設定</a:t>
            </a:r>
            <a:endParaRPr lang="en-US" dirty="0"/>
          </a:p>
        </p:txBody>
      </p:sp>
      <p:sp>
        <p:nvSpPr>
          <p:cNvPr id="7" name="テキスト ボックス 6">
            <a:extLst>
              <a:ext uri="{FF2B5EF4-FFF2-40B4-BE49-F238E27FC236}">
                <a16:creationId xmlns:a16="http://schemas.microsoft.com/office/drawing/2014/main" id="{9BD8CB3D-D6A8-394B-B81F-4D8470C51F2B}"/>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a:solidFill>
                <a:schemeClr val="bg1"/>
              </a:solidFill>
              <a:latin typeface="Haru TP R" panose="020B0500040000000000" pitchFamily="34" charset="-128"/>
              <a:ea typeface="Haru TP R" panose="020B0500040000000000" pitchFamily="34" charset="-128"/>
            </a:endParaRPr>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r>
              <a:rPr lang="ja-JP" altLang="en-US" sz="4000">
                <a:solidFill>
                  <a:schemeClr val="bg1"/>
                </a:solidFill>
                <a:ea typeface="Haru TP R" panose="020B0500040000000000" pitchFamily="34" charset="-128"/>
              </a:rPr>
              <a:t>マスター サブタイトルの書式設定</a:t>
            </a:r>
            <a:endParaRPr lang="ja-JP" altLang="en-US" sz="4000" dirty="0">
              <a:solidFill>
                <a:schemeClr val="bg1"/>
              </a:solidFill>
              <a:latin typeface="Haru TP R" panose="020B0500040000000000" pitchFamily="34" charset="-128"/>
              <a:ea typeface="Haru TP R" panose="020B0500040000000000" pitchFamily="34" charset="-128"/>
            </a:endParaRPr>
          </a:p>
        </p:txBody>
      </p:sp>
      <p:sp>
        <p:nvSpPr>
          <p:cNvPr id="10" name="テキスト プレースホルダー 2">
            <a:extLst>
              <a:ext uri="{FF2B5EF4-FFF2-40B4-BE49-F238E27FC236}">
                <a16:creationId xmlns:a16="http://schemas.microsoft.com/office/drawing/2014/main" id="{4B17F8A1-2466-7247-A0F3-C4FA18261D7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
        <p:nvSpPr>
          <p:cNvPr id="12" name="テキスト ボックス 11">
            <a:extLst>
              <a:ext uri="{FF2B5EF4-FFF2-40B4-BE49-F238E27FC236}">
                <a16:creationId xmlns:a16="http://schemas.microsoft.com/office/drawing/2014/main" id="{16E7010C-EC2B-4045-A2D1-CFE557EF81AB}"/>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1608343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タイトル（標準）">
    <p:spTree>
      <p:nvGrpSpPr>
        <p:cNvPr id="1" name=""/>
        <p:cNvGrpSpPr/>
        <p:nvPr/>
      </p:nvGrpSpPr>
      <p:grpSpPr>
        <a:xfrm>
          <a:off x="0" y="0"/>
          <a:ext cx="0" cy="0"/>
          <a:chOff x="0" y="0"/>
          <a:chExt cx="0" cy="0"/>
        </a:xfrm>
      </p:grpSpPr>
      <p:sp>
        <p:nvSpPr>
          <p:cNvPr id="2" name="Title 1"/>
          <p:cNvSpPr>
            <a:spLocks noGrp="1"/>
          </p:cNvSpPr>
          <p:nvPr>
            <p:ph type="ctrTitle"/>
          </p:nvPr>
        </p:nvSpPr>
        <p:spPr>
          <a:xfrm>
            <a:off x="1" y="2244726"/>
            <a:ext cx="24382412" cy="4775200"/>
          </a:xfrm>
        </p:spPr>
        <p:txBody>
          <a:bodyPr anchor="b">
            <a:normAutofit/>
          </a:bodyPr>
          <a:lstStyle>
            <a:lvl1pPr algn="ctr">
              <a:defRPr sz="9000">
                <a:solidFill>
                  <a:schemeClr val="bg1"/>
                </a:solidFill>
                <a:latin typeface="Haru TP M" panose="020B0600050000000000" pitchFamily="34" charset="-128"/>
                <a:ea typeface="Haru TP M" panose="020B0600050000000000" pitchFamily="34" charset="-128"/>
              </a:defRPr>
            </a:lvl1pPr>
          </a:lstStyle>
          <a:p>
            <a:endParaRPr lang="en-US" dirty="0"/>
          </a:p>
        </p:txBody>
      </p:sp>
      <p:pic>
        <p:nvPicPr>
          <p:cNvPr id="8" name="図 7">
            <a:extLst>
              <a:ext uri="{FF2B5EF4-FFF2-40B4-BE49-F238E27FC236}">
                <a16:creationId xmlns:a16="http://schemas.microsoft.com/office/drawing/2014/main" id="{B9AE6F74-2B80-5D4B-A966-53802C6CE9FD}"/>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9" name="字幕 2">
            <a:extLst>
              <a:ext uri="{FF2B5EF4-FFF2-40B4-BE49-F238E27FC236}">
                <a16:creationId xmlns:a16="http://schemas.microsoft.com/office/drawing/2014/main" id="{71970434-6783-A54B-BC05-1212E2B0408E}"/>
              </a:ext>
            </a:extLst>
          </p:cNvPr>
          <p:cNvSpPr>
            <a:spLocks noGrp="1"/>
          </p:cNvSpPr>
          <p:nvPr>
            <p:ph type="subTitle" idx="1"/>
          </p:nvPr>
        </p:nvSpPr>
        <p:spPr>
          <a:xfrm>
            <a:off x="1209675" y="7386934"/>
            <a:ext cx="21963063" cy="3311308"/>
          </a:xfrm>
        </p:spPr>
        <p:txBody>
          <a:bodyPr anchor="t" anchorCtr="1">
            <a:normAutofit/>
          </a:bodyPr>
          <a:lstStyle>
            <a:lvl1pPr marL="0" indent="0">
              <a:buNone/>
              <a:defRPr>
                <a:latin typeface="+mn-ea"/>
                <a:ea typeface="+mn-ea"/>
              </a:defRPr>
            </a:lvl1pPr>
          </a:lstStyle>
          <a:p>
            <a:endParaRPr lang="ja-JP" altLang="en-US" sz="40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718605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セクション">
    <p:spTree>
      <p:nvGrpSpPr>
        <p:cNvPr id="1" name=""/>
        <p:cNvGrpSpPr/>
        <p:nvPr/>
      </p:nvGrpSpPr>
      <p:grpSpPr>
        <a:xfrm>
          <a:off x="0" y="0"/>
          <a:ext cx="0" cy="0"/>
          <a:chOff x="0" y="0"/>
          <a:chExt cx="0" cy="0"/>
        </a:xfrm>
      </p:grpSpPr>
      <p:sp>
        <p:nvSpPr>
          <p:cNvPr id="11" name="タイトル 1">
            <a:extLst>
              <a:ext uri="{FF2B5EF4-FFF2-40B4-BE49-F238E27FC236}">
                <a16:creationId xmlns:a16="http://schemas.microsoft.com/office/drawing/2014/main" id="{4FCD41FD-D407-4648-AF92-D9F38EB774B1}"/>
              </a:ext>
            </a:extLst>
          </p:cNvPr>
          <p:cNvSpPr>
            <a:spLocks noGrp="1"/>
          </p:cNvSpPr>
          <p:nvPr>
            <p:ph type="ctrTitle"/>
          </p:nvPr>
        </p:nvSpPr>
        <p:spPr>
          <a:xfrm>
            <a:off x="1209675" y="5731019"/>
            <a:ext cx="21963063" cy="2253962"/>
          </a:xfrm>
        </p:spPr>
        <p:txBody>
          <a:bodyPr anchor="ctr" anchorCtr="1">
            <a:normAutofit/>
          </a:bodyPr>
          <a:lstStyle>
            <a:lvl1pPr>
              <a:defRPr>
                <a:latin typeface="+mn-ea"/>
                <a:ea typeface="+mn-ea"/>
              </a:defRPr>
            </a:lvl1pPr>
          </a:lstStyle>
          <a:p>
            <a:endParaRPr kumimoji="1" lang="ja-JP" altLang="en-US" sz="15000" dirty="0">
              <a:solidFill>
                <a:schemeClr val="bg1"/>
              </a:solidFill>
              <a:latin typeface="Haru TP R" panose="020B0500040000000000" pitchFamily="34" charset="-128"/>
              <a:ea typeface="Haru TP R" panose="020B0500040000000000" pitchFamily="34" charset="-128"/>
            </a:endParaRPr>
          </a:p>
        </p:txBody>
      </p:sp>
      <p:sp>
        <p:nvSpPr>
          <p:cNvPr id="3" name="テキスト プレースホルダー 2">
            <a:extLst>
              <a:ext uri="{FF2B5EF4-FFF2-40B4-BE49-F238E27FC236}">
                <a16:creationId xmlns:a16="http://schemas.microsoft.com/office/drawing/2014/main" id="{340FC806-2E0D-4B4C-8913-761AFAAD54B6}"/>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latin typeface="+mj-lt"/>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1250377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タイトル（大・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15000"/>
            </a:lvl1pPr>
          </a:lstStyle>
          <a:p>
            <a:pPr lvl="0"/>
            <a:endParaRPr kumimoji="1" lang="ja-JP" altLang="en-US"/>
          </a:p>
        </p:txBody>
      </p:sp>
    </p:spTree>
    <p:extLst>
      <p:ext uri="{BB962C8B-B14F-4D97-AF65-F5344CB8AC3E}">
        <p14:creationId xmlns:p14="http://schemas.microsoft.com/office/powerpoint/2010/main" val="1141058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タイトル（標準・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1630395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エンディング">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658F513-A30A-1346-B4BC-3A9F05B205E0}"/>
              </a:ext>
            </a:extLst>
          </p:cNvPr>
          <p:cNvPicPr>
            <a:picLocks noChangeAspect="1"/>
          </p:cNvPicPr>
          <p:nvPr userDrawn="1"/>
        </p:nvPicPr>
        <p:blipFill>
          <a:blip r:embed="rId2"/>
          <a:stretch>
            <a:fillRect/>
          </a:stretch>
        </p:blipFill>
        <p:spPr>
          <a:xfrm>
            <a:off x="10161434" y="11450567"/>
            <a:ext cx="4136572" cy="723900"/>
          </a:xfrm>
          <a:prstGeom prst="rect">
            <a:avLst/>
          </a:prstGeom>
        </p:spPr>
      </p:pic>
      <p:sp>
        <p:nvSpPr>
          <p:cNvPr id="5" name="テキスト プレースホルダー 2">
            <a:extLst>
              <a:ext uri="{FF2B5EF4-FFF2-40B4-BE49-F238E27FC236}">
                <a16:creationId xmlns:a16="http://schemas.microsoft.com/office/drawing/2014/main" id="{3EC25E7D-E1F0-C34E-A142-0614AA333C0E}"/>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520141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エンディング（プレーン）">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5B4BB2A-43AD-8348-9BFB-C9DA862BF366}"/>
              </a:ext>
            </a:extLst>
          </p:cNvPr>
          <p:cNvSpPr>
            <a:spLocks noGrp="1"/>
          </p:cNvSpPr>
          <p:nvPr>
            <p:ph type="body" sz="quarter" idx="10"/>
          </p:nvPr>
        </p:nvSpPr>
        <p:spPr>
          <a:xfrm>
            <a:off x="1209675" y="5730875"/>
            <a:ext cx="21963063" cy="2254250"/>
          </a:xfrm>
        </p:spPr>
        <p:txBody>
          <a:bodyPr anchor="ctr">
            <a:normAutofit/>
          </a:bodyPr>
          <a:lstStyle>
            <a:lvl1pPr marL="0" indent="0" algn="ctr">
              <a:buNone/>
              <a:defRPr sz="9000"/>
            </a:lvl1pPr>
          </a:lstStyle>
          <a:p>
            <a:pPr lvl="0"/>
            <a:endParaRPr kumimoji="1" lang="ja-JP" altLang="en-US"/>
          </a:p>
        </p:txBody>
      </p:sp>
    </p:spTree>
    <p:extLst>
      <p:ext uri="{BB962C8B-B14F-4D97-AF65-F5344CB8AC3E}">
        <p14:creationId xmlns:p14="http://schemas.microsoft.com/office/powerpoint/2010/main" val="297229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背景画像（左）">
    <p:spTree>
      <p:nvGrpSpPr>
        <p:cNvPr id="1" name=""/>
        <p:cNvGrpSpPr/>
        <p:nvPr/>
      </p:nvGrpSpPr>
      <p:grpSpPr>
        <a:xfrm>
          <a:off x="0" y="0"/>
          <a:ext cx="0" cy="0"/>
          <a:chOff x="0" y="0"/>
          <a:chExt cx="0" cy="0"/>
        </a:xfrm>
      </p:grpSpPr>
      <p:sp>
        <p:nvSpPr>
          <p:cNvPr id="4" name="図プレースホルダー 3">
            <a:extLst>
              <a:ext uri="{FF2B5EF4-FFF2-40B4-BE49-F238E27FC236}">
                <a16:creationId xmlns:a16="http://schemas.microsoft.com/office/drawing/2014/main" id="{1B325582-21CD-0A47-A61F-66C5FFC2B11A}"/>
              </a:ext>
            </a:extLst>
          </p:cNvPr>
          <p:cNvSpPr>
            <a:spLocks noGrp="1"/>
          </p:cNvSpPr>
          <p:nvPr>
            <p:ph type="pic" sz="quarter" idx="17"/>
          </p:nvPr>
        </p:nvSpPr>
        <p:spPr>
          <a:xfrm>
            <a:off x="0" y="0"/>
            <a:ext cx="12190413" cy="13716000"/>
          </a:xfrm>
        </p:spPr>
        <p:txBody>
          <a:bodyPr/>
          <a:lstStyle/>
          <a:p>
            <a:r>
              <a:rPr kumimoji="1" lang="ja-JP" altLang="en-US"/>
              <a:t>アイコンをクリックして図を追加</a:t>
            </a:r>
          </a:p>
        </p:txBody>
      </p:sp>
      <p:sp>
        <p:nvSpPr>
          <p:cNvPr id="2" name="タイトル 1">
            <a:extLst>
              <a:ext uri="{FF2B5EF4-FFF2-40B4-BE49-F238E27FC236}">
                <a16:creationId xmlns:a16="http://schemas.microsoft.com/office/drawing/2014/main" id="{60AD306F-D01E-484F-A01D-5BE66C3B06FA}"/>
              </a:ext>
            </a:extLst>
          </p:cNvPr>
          <p:cNvSpPr>
            <a:spLocks noGrp="1"/>
          </p:cNvSpPr>
          <p:nvPr>
            <p:ph type="title" hasCustomPrompt="1"/>
          </p:nvPr>
        </p:nvSpPr>
        <p:spPr>
          <a:xfrm>
            <a:off x="12650011" y="2142695"/>
            <a:ext cx="10514806" cy="1528855"/>
          </a:xfrm>
        </p:spPr>
        <p:txBody>
          <a:bodyPr anchor="t">
            <a:normAutofit/>
          </a:bodyPr>
          <a:lstStyle>
            <a:lvl1pPr>
              <a:defRPr sz="7500">
                <a:solidFill>
                  <a:schemeClr val="tx1"/>
                </a:solidFill>
              </a:defRPr>
            </a:lvl1pPr>
          </a:lstStyle>
          <a:p>
            <a:endParaRPr kumimoji="1" lang="ja-JP" altLang="en-US" dirty="0"/>
          </a:p>
        </p:txBody>
      </p:sp>
      <p:sp>
        <p:nvSpPr>
          <p:cNvPr id="15" name="テキスト プレースホルダー 14">
            <a:extLst>
              <a:ext uri="{FF2B5EF4-FFF2-40B4-BE49-F238E27FC236}">
                <a16:creationId xmlns:a16="http://schemas.microsoft.com/office/drawing/2014/main" id="{9CF415C9-4309-FE4D-9061-C60C8F3E23B1}"/>
              </a:ext>
            </a:extLst>
          </p:cNvPr>
          <p:cNvSpPr>
            <a:spLocks noGrp="1"/>
          </p:cNvSpPr>
          <p:nvPr>
            <p:ph type="body" sz="quarter" idx="15" hasCustomPrompt="1"/>
          </p:nvPr>
        </p:nvSpPr>
        <p:spPr>
          <a:xfrm>
            <a:off x="12650011" y="8102600"/>
            <a:ext cx="10514806" cy="3922713"/>
          </a:xfrm>
        </p:spPr>
        <p:txBody>
          <a:bodyPr>
            <a:normAutofit/>
          </a:bodyPr>
          <a:lstStyle>
            <a:lvl1pPr marL="0" indent="0">
              <a:lnSpc>
                <a:spcPct val="125000"/>
              </a:lnSpc>
              <a:buNone/>
              <a:defRPr sz="4000">
                <a:solidFill>
                  <a:schemeClr val="tx1"/>
                </a:solidFill>
              </a:defRPr>
            </a:lvl1pPr>
          </a:lstStyle>
          <a:p>
            <a:endParaRPr kumimoji="1" lang="ja-JP" altLang="en-US" dirty="0"/>
          </a:p>
        </p:txBody>
      </p:sp>
      <p:sp>
        <p:nvSpPr>
          <p:cNvPr id="16" name="テキスト プレースホルダー 2">
            <a:extLst>
              <a:ext uri="{FF2B5EF4-FFF2-40B4-BE49-F238E27FC236}">
                <a16:creationId xmlns:a16="http://schemas.microsoft.com/office/drawing/2014/main" id="{96336265-B10C-2748-A7BD-CF0A7C22D8BD}"/>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defRPr>
            </a:lvl1pPr>
          </a:lstStyle>
          <a:p>
            <a:fld id="{B630EE90-82C7-7841-B0CF-2E0EAA96779E}" type="slidenum">
              <a:rPr kumimoji="1" lang="ja-JP" altLang="en-US" smtClean="0"/>
              <a:pPr/>
              <a:t>‹#›</a:t>
            </a:fld>
            <a:endParaRPr kumimoji="1" lang="ja-JP" altLang="en-US"/>
          </a:p>
        </p:txBody>
      </p:sp>
      <p:sp>
        <p:nvSpPr>
          <p:cNvPr id="22" name="テキスト プレースホルダー 21">
            <a:extLst>
              <a:ext uri="{FF2B5EF4-FFF2-40B4-BE49-F238E27FC236}">
                <a16:creationId xmlns:a16="http://schemas.microsoft.com/office/drawing/2014/main" id="{B6C4E0AF-BC5E-6049-B88B-28322E6271CB}"/>
              </a:ext>
            </a:extLst>
          </p:cNvPr>
          <p:cNvSpPr>
            <a:spLocks noGrp="1"/>
          </p:cNvSpPr>
          <p:nvPr>
            <p:ph type="body" sz="quarter" idx="16" hasCustomPrompt="1"/>
          </p:nvPr>
        </p:nvSpPr>
        <p:spPr>
          <a:xfrm>
            <a:off x="12650788" y="3671888"/>
            <a:ext cx="10514012" cy="4430712"/>
          </a:xfrm>
        </p:spPr>
        <p:txBody>
          <a:bodyPr>
            <a:normAutofit/>
          </a:bodyPr>
          <a:lstStyle>
            <a:lvl1pPr marL="0" indent="0">
              <a:buNone/>
              <a:defRPr sz="6000">
                <a:solidFill>
                  <a:schemeClr val="tx1"/>
                </a:solidFill>
              </a:defRPr>
            </a:lvl1pPr>
          </a:lstStyle>
          <a:p>
            <a:endParaRPr kumimoji="1" lang="ja-JP" altLang="en-US" dirty="0"/>
          </a:p>
        </p:txBody>
      </p:sp>
      <p:sp>
        <p:nvSpPr>
          <p:cNvPr id="8" name="テキスト ボックス 7">
            <a:extLst>
              <a:ext uri="{FF2B5EF4-FFF2-40B4-BE49-F238E27FC236}">
                <a16:creationId xmlns:a16="http://schemas.microsoft.com/office/drawing/2014/main" id="{78BDED08-B1A3-42CA-8A01-157959BFE5DD}"/>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763771115"/>
      </p:ext>
    </p:extLst>
  </p:cSld>
  <p:clrMapOvr>
    <a:masterClrMapping/>
  </p:clrMapOvr>
  <p:extLst>
    <p:ext uri="{DCECCB84-F9BA-43D5-87BE-67443E8EF086}">
      <p15:sldGuideLst xmlns:p15="http://schemas.microsoft.com/office/powerpoint/2012/main">
        <p15:guide id="1" pos="14597">
          <p15:clr>
            <a:srgbClr val="FBAE40"/>
          </p15:clr>
        </p15:guide>
        <p15:guide id="2" pos="76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背景画像（右）">
    <p:spTree>
      <p:nvGrpSpPr>
        <p:cNvPr id="1" name=""/>
        <p:cNvGrpSpPr/>
        <p:nvPr/>
      </p:nvGrpSpPr>
      <p:grpSpPr>
        <a:xfrm>
          <a:off x="0" y="0"/>
          <a:ext cx="0" cy="0"/>
          <a:chOff x="0" y="0"/>
          <a:chExt cx="0" cy="0"/>
        </a:xfrm>
      </p:grpSpPr>
      <p:sp>
        <p:nvSpPr>
          <p:cNvPr id="4" name="図プレースホルダー 3">
            <a:extLst>
              <a:ext uri="{FF2B5EF4-FFF2-40B4-BE49-F238E27FC236}">
                <a16:creationId xmlns:a16="http://schemas.microsoft.com/office/drawing/2014/main" id="{1B325582-21CD-0A47-A61F-66C5FFC2B11A}"/>
              </a:ext>
            </a:extLst>
          </p:cNvPr>
          <p:cNvSpPr>
            <a:spLocks noGrp="1"/>
          </p:cNvSpPr>
          <p:nvPr>
            <p:ph type="pic" sz="quarter" idx="17"/>
          </p:nvPr>
        </p:nvSpPr>
        <p:spPr>
          <a:xfrm>
            <a:off x="9206345" y="0"/>
            <a:ext cx="15177599" cy="13716000"/>
          </a:xfrm>
        </p:spPr>
        <p:txBody>
          <a:bodyPr/>
          <a:lstStyle/>
          <a:p>
            <a:r>
              <a:rPr kumimoji="1" lang="ja-JP" altLang="en-US"/>
              <a:t>アイコンをクリックして図を追加</a:t>
            </a:r>
          </a:p>
        </p:txBody>
      </p:sp>
      <p:sp>
        <p:nvSpPr>
          <p:cNvPr id="16" name="テキスト プレースホルダー 2">
            <a:extLst>
              <a:ext uri="{FF2B5EF4-FFF2-40B4-BE49-F238E27FC236}">
                <a16:creationId xmlns:a16="http://schemas.microsoft.com/office/drawing/2014/main" id="{96336265-B10C-2748-A7BD-CF0A7C22D8BD}"/>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defRPr>
            </a:lvl1pPr>
          </a:lstStyle>
          <a:p>
            <a:fld id="{B630EE90-82C7-7841-B0CF-2E0EAA96779E}" type="slidenum">
              <a:rPr kumimoji="1" lang="ja-JP" altLang="en-US" smtClean="0"/>
              <a:pPr/>
              <a:t>‹#›</a:t>
            </a:fld>
            <a:endParaRPr kumimoji="1" lang="ja-JP" altLang="en-US"/>
          </a:p>
        </p:txBody>
      </p:sp>
      <p:sp>
        <p:nvSpPr>
          <p:cNvPr id="6" name="テキスト プレースホルダー 5">
            <a:extLst>
              <a:ext uri="{FF2B5EF4-FFF2-40B4-BE49-F238E27FC236}">
                <a16:creationId xmlns:a16="http://schemas.microsoft.com/office/drawing/2014/main" id="{D3A5B875-DBDA-E34B-AD4D-5EA970657369}"/>
              </a:ext>
            </a:extLst>
          </p:cNvPr>
          <p:cNvSpPr>
            <a:spLocks noGrp="1"/>
          </p:cNvSpPr>
          <p:nvPr>
            <p:ph type="body" sz="quarter" idx="18"/>
          </p:nvPr>
        </p:nvSpPr>
        <p:spPr>
          <a:xfrm>
            <a:off x="1209675" y="4117765"/>
            <a:ext cx="21955938" cy="1528855"/>
          </a:xfrm>
        </p:spPr>
        <p:txBody>
          <a:bodyPr>
            <a:noAutofit/>
          </a:bodyPr>
          <a:lstStyle>
            <a:lvl1pPr marL="0" indent="0">
              <a:buNone/>
              <a:defRPr sz="12000"/>
            </a:lvl1pPr>
            <a:lvl5pPr marL="3657417" indent="0">
              <a:buNone/>
              <a:defRPr/>
            </a:lvl5pPr>
          </a:lstStyle>
          <a:p>
            <a:pPr lvl="0"/>
            <a:r>
              <a:rPr kumimoji="1" lang="ja-JP" altLang="en-US"/>
              <a:t>マスター テキストの書式設定</a:t>
            </a:r>
          </a:p>
        </p:txBody>
      </p:sp>
      <p:sp>
        <p:nvSpPr>
          <p:cNvPr id="9" name="テキスト プレースホルダー 8">
            <a:extLst>
              <a:ext uri="{FF2B5EF4-FFF2-40B4-BE49-F238E27FC236}">
                <a16:creationId xmlns:a16="http://schemas.microsoft.com/office/drawing/2014/main" id="{CD06306D-F173-EC42-991E-1131CA0C84AF}"/>
              </a:ext>
            </a:extLst>
          </p:cNvPr>
          <p:cNvSpPr>
            <a:spLocks noGrp="1"/>
          </p:cNvSpPr>
          <p:nvPr>
            <p:ph type="body" sz="quarter" idx="19"/>
          </p:nvPr>
        </p:nvSpPr>
        <p:spPr>
          <a:xfrm>
            <a:off x="1209675" y="6858000"/>
            <a:ext cx="21956713" cy="5029200"/>
          </a:xfrm>
        </p:spPr>
        <p:txBody>
          <a:bodyPr>
            <a:normAutofit/>
          </a:bodyPr>
          <a:lstStyle>
            <a:lvl1pPr marL="0" indent="0">
              <a:buNone/>
              <a:defRPr sz="7500">
                <a:latin typeface="+mj-lt"/>
              </a:defRPr>
            </a:lvl1pPr>
          </a:lstStyle>
          <a:p>
            <a:pPr lvl="0"/>
            <a:r>
              <a:rPr kumimoji="1" lang="ja-JP" altLang="en-US"/>
              <a:t>マスター テキストの書式設定</a:t>
            </a:r>
          </a:p>
        </p:txBody>
      </p:sp>
      <p:sp>
        <p:nvSpPr>
          <p:cNvPr id="8" name="テキスト ボックス 7">
            <a:extLst>
              <a:ext uri="{FF2B5EF4-FFF2-40B4-BE49-F238E27FC236}">
                <a16:creationId xmlns:a16="http://schemas.microsoft.com/office/drawing/2014/main" id="{DAF54601-B2C2-4127-9682-5CDFC162432C}"/>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2"/>
                </a:solidFill>
                <a:latin typeface="Haru TP R" panose="020B0500040000000000" pitchFamily="34" charset="-128"/>
                <a:ea typeface="Haru TP R" panose="020B0500040000000000" pitchFamily="34" charset="-128"/>
              </a:rPr>
              <a:t>© SAKURA internet Inc.</a:t>
            </a:r>
            <a:endParaRPr lang="ja-JP" altLang="en-US" sz="1500" dirty="0">
              <a:solidFill>
                <a:schemeClr val="bg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1812620644"/>
      </p:ext>
    </p:extLst>
  </p:cSld>
  <p:clrMapOvr>
    <a:masterClrMapping/>
  </p:clrMapOvr>
  <p:extLst>
    <p:ext uri="{DCECCB84-F9BA-43D5-87BE-67443E8EF086}">
      <p15:sldGuideLst xmlns:p15="http://schemas.microsoft.com/office/powerpoint/2012/main">
        <p15:guide id="1" pos="14597">
          <p15:clr>
            <a:srgbClr val="FBAE40"/>
          </p15:clr>
        </p15:guide>
        <p15:guide id="2" pos="7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背景画像（下）">
    <p:spTree>
      <p:nvGrpSpPr>
        <p:cNvPr id="1" name=""/>
        <p:cNvGrpSpPr/>
        <p:nvPr/>
      </p:nvGrpSpPr>
      <p:grpSpPr>
        <a:xfrm>
          <a:off x="0" y="0"/>
          <a:ext cx="0" cy="0"/>
          <a:chOff x="0" y="0"/>
          <a:chExt cx="0" cy="0"/>
        </a:xfrm>
      </p:grpSpPr>
      <p:sp>
        <p:nvSpPr>
          <p:cNvPr id="8" name="図プレースホルダー 3">
            <a:extLst>
              <a:ext uri="{FF2B5EF4-FFF2-40B4-BE49-F238E27FC236}">
                <a16:creationId xmlns:a16="http://schemas.microsoft.com/office/drawing/2014/main" id="{446C969A-DE70-0744-8D0C-FA1C4F5D5F92}"/>
              </a:ext>
            </a:extLst>
          </p:cNvPr>
          <p:cNvSpPr>
            <a:spLocks noGrp="1"/>
          </p:cNvSpPr>
          <p:nvPr>
            <p:ph type="pic" sz="quarter" idx="17"/>
          </p:nvPr>
        </p:nvSpPr>
        <p:spPr>
          <a:xfrm>
            <a:off x="-1531" y="9144000"/>
            <a:ext cx="24383944" cy="4572000"/>
          </a:xfrm>
        </p:spPr>
        <p:txBody>
          <a:bodyPr/>
          <a:lstStyle/>
          <a:p>
            <a:r>
              <a:rPr kumimoji="1" lang="ja-JP" altLang="en-US"/>
              <a:t>アイコンをクリックして図を追加</a:t>
            </a:r>
          </a:p>
        </p:txBody>
      </p:sp>
      <p:sp>
        <p:nvSpPr>
          <p:cNvPr id="16" name="テキスト プレースホルダー 2">
            <a:extLst>
              <a:ext uri="{FF2B5EF4-FFF2-40B4-BE49-F238E27FC236}">
                <a16:creationId xmlns:a16="http://schemas.microsoft.com/office/drawing/2014/main" id="{96336265-B10C-2748-A7BD-CF0A7C22D8BD}"/>
              </a:ext>
            </a:extLst>
          </p:cNvPr>
          <p:cNvSpPr>
            <a:spLocks noGrp="1"/>
          </p:cNvSpPr>
          <p:nvPr>
            <p:ph type="body" sz="quarter" idx="10" hasCustomPrompt="1"/>
          </p:nvPr>
        </p:nvSpPr>
        <p:spPr>
          <a:xfrm>
            <a:off x="19535001" y="12557338"/>
            <a:ext cx="3630612" cy="474662"/>
          </a:xfrm>
        </p:spPr>
        <p:txBody>
          <a:bodyPr anchor="b"/>
          <a:lstStyle>
            <a:lvl1pPr marL="0" indent="0" algn="r">
              <a:buNone/>
              <a:defRPr sz="3000">
                <a:solidFill>
                  <a:schemeClr val="bg2"/>
                </a:solidFill>
              </a:defRPr>
            </a:lvl1pPr>
          </a:lstStyle>
          <a:p>
            <a:fld id="{B630EE90-82C7-7841-B0CF-2E0EAA96779E}" type="slidenum">
              <a:rPr kumimoji="1" lang="ja-JP" altLang="en-US" smtClean="0"/>
              <a:pPr/>
              <a:t>‹#›</a:t>
            </a:fld>
            <a:endParaRPr kumimoji="1" lang="ja-JP" altLang="en-US"/>
          </a:p>
        </p:txBody>
      </p:sp>
      <p:sp>
        <p:nvSpPr>
          <p:cNvPr id="6" name="テキスト プレースホルダー 5">
            <a:extLst>
              <a:ext uri="{FF2B5EF4-FFF2-40B4-BE49-F238E27FC236}">
                <a16:creationId xmlns:a16="http://schemas.microsoft.com/office/drawing/2014/main" id="{F7796D4B-003D-AF41-B0B5-0BFEBACADED9}"/>
              </a:ext>
            </a:extLst>
          </p:cNvPr>
          <p:cNvSpPr>
            <a:spLocks noGrp="1"/>
          </p:cNvSpPr>
          <p:nvPr>
            <p:ph type="body" sz="quarter" idx="18"/>
          </p:nvPr>
        </p:nvSpPr>
        <p:spPr>
          <a:xfrm>
            <a:off x="1209675" y="684001"/>
            <a:ext cx="21955938" cy="4962620"/>
          </a:xfrm>
        </p:spPr>
        <p:txBody>
          <a:bodyPr anchor="b">
            <a:noAutofit/>
          </a:bodyPr>
          <a:lstStyle>
            <a:lvl1pPr marL="0" indent="0">
              <a:buNone/>
              <a:defRPr sz="12000"/>
            </a:lvl1pPr>
            <a:lvl5pPr marL="3657417" indent="0">
              <a:buNone/>
              <a:defRPr/>
            </a:lvl5pPr>
          </a:lstStyle>
          <a:p>
            <a:pPr lvl="0"/>
            <a:r>
              <a:rPr kumimoji="1" lang="ja-JP" altLang="en-US"/>
              <a:t>マスター テキストの書式設定</a:t>
            </a:r>
          </a:p>
        </p:txBody>
      </p:sp>
      <p:sp>
        <p:nvSpPr>
          <p:cNvPr id="9" name="テキスト プレースホルダー 8">
            <a:extLst>
              <a:ext uri="{FF2B5EF4-FFF2-40B4-BE49-F238E27FC236}">
                <a16:creationId xmlns:a16="http://schemas.microsoft.com/office/drawing/2014/main" id="{AC11F3BC-3B20-1849-9365-B686355C1B21}"/>
              </a:ext>
            </a:extLst>
          </p:cNvPr>
          <p:cNvSpPr>
            <a:spLocks noGrp="1"/>
          </p:cNvSpPr>
          <p:nvPr>
            <p:ph type="body" sz="quarter" idx="19"/>
          </p:nvPr>
        </p:nvSpPr>
        <p:spPr>
          <a:xfrm>
            <a:off x="1209675" y="6857999"/>
            <a:ext cx="21956713" cy="4962619"/>
          </a:xfrm>
        </p:spPr>
        <p:txBody>
          <a:bodyPr>
            <a:normAutofit/>
          </a:bodyPr>
          <a:lstStyle>
            <a:lvl1pPr marL="0" indent="0">
              <a:buNone/>
              <a:defRPr sz="7500">
                <a:latin typeface="+mj-lt"/>
              </a:defRPr>
            </a:lvl1pPr>
          </a:lstStyle>
          <a:p>
            <a:pPr lvl="0"/>
            <a:r>
              <a:rPr kumimoji="1" lang="ja-JP" altLang="en-US"/>
              <a:t>マスター テキストの書式設定</a:t>
            </a:r>
          </a:p>
        </p:txBody>
      </p:sp>
      <p:sp>
        <p:nvSpPr>
          <p:cNvPr id="10" name="テキスト ボックス 9">
            <a:extLst>
              <a:ext uri="{FF2B5EF4-FFF2-40B4-BE49-F238E27FC236}">
                <a16:creationId xmlns:a16="http://schemas.microsoft.com/office/drawing/2014/main" id="{1F421F29-D621-4D60-BD24-37B3512ADE62}"/>
              </a:ext>
            </a:extLst>
          </p:cNvPr>
          <p:cNvSpPr txBox="1"/>
          <p:nvPr userDrawn="1"/>
        </p:nvSpPr>
        <p:spPr>
          <a:xfrm>
            <a:off x="1209675" y="12727673"/>
            <a:ext cx="6252111" cy="323165"/>
          </a:xfrm>
          <a:prstGeom prst="rect">
            <a:avLst/>
          </a:prstGeom>
          <a:noFill/>
        </p:spPr>
        <p:txBody>
          <a:bodyPr wrap="square" rtlCol="0">
            <a:spAutoFit/>
          </a:bodyPr>
          <a:lstStyle/>
          <a:p>
            <a:pPr algn="l"/>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352834662"/>
      </p:ext>
    </p:extLst>
  </p:cSld>
  <p:clrMapOvr>
    <a:masterClrMapping/>
  </p:clrMapOvr>
  <p:extLst>
    <p:ext uri="{DCECCB84-F9BA-43D5-87BE-67443E8EF086}">
      <p15:sldGuideLst xmlns:p15="http://schemas.microsoft.com/office/powerpoint/2012/main">
        <p15:guide id="1" pos="14597">
          <p15:clr>
            <a:srgbClr val="FBAE40"/>
          </p15:clr>
        </p15:guide>
        <p15:guide id="2" pos="7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bg2"/>
                </a:solidFill>
              </a:defRPr>
            </a:lvl1pPr>
          </a:lstStyle>
          <a:p>
            <a:fld id="{18D69C22-D09C-4C49-8D1D-97250173694B}" type="datetimeFigureOut">
              <a:rPr kumimoji="1" lang="ja-JP" altLang="en-US" smtClean="0"/>
              <a:pPr/>
              <a:t>2025/11/27</a:t>
            </a:fld>
            <a:endParaRPr kumimoji="1" lang="ja-JP" alt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bg2"/>
                </a:solidFill>
              </a:defRPr>
            </a:lvl1pPr>
          </a:lstStyle>
          <a:p>
            <a:endParaRPr kumimoji="1" lang="ja-JP" alt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2"/>
                </a:solidFill>
              </a:defRPr>
            </a:lvl1pPr>
          </a:lstStyle>
          <a:p>
            <a:fld id="{B630EE90-82C7-7841-B0CF-2E0EAA96779E}" type="slidenum">
              <a:rPr kumimoji="1" lang="ja-JP" altLang="en-US" smtClean="0"/>
              <a:pPr/>
              <a:t>‹#›</a:t>
            </a:fld>
            <a:endParaRPr kumimoji="1" lang="ja-JP" altLang="en-US"/>
          </a:p>
        </p:txBody>
      </p:sp>
    </p:spTree>
    <p:extLst>
      <p:ext uri="{BB962C8B-B14F-4D97-AF65-F5344CB8AC3E}">
        <p14:creationId xmlns:p14="http://schemas.microsoft.com/office/powerpoint/2010/main" val="686339907"/>
      </p:ext>
    </p:extLst>
  </p:cSld>
  <p:clrMap bg1="lt1" tx1="dk1" bg2="lt2" tx2="dk2" accent1="accent1" accent2="accent2" accent3="accent3" accent4="accent4" accent5="accent5" accent6="accent6" hlink="hlink" folHlink="folHlink"/>
  <p:sldLayoutIdLst>
    <p:sldLayoutId id="2147483743" r:id="rId1"/>
    <p:sldLayoutId id="2147483754" r:id="rId2"/>
    <p:sldLayoutId id="2147483757" r:id="rId3"/>
    <p:sldLayoutId id="2147483763" r:id="rId4"/>
    <p:sldLayoutId id="2147483853" r:id="rId5"/>
    <p:sldLayoutId id="2147483829" r:id="rId6"/>
    <p:sldLayoutId id="2147483825" r:id="rId7"/>
    <p:sldLayoutId id="2147483826" r:id="rId8"/>
    <p:sldLayoutId id="2147483827" r:id="rId9"/>
  </p:sldLayoutIdLst>
  <p:txStyles>
    <p:titleStyle>
      <a:lvl1pPr algn="l" defTabSz="1828709" rtl="0" eaLnBrk="1" latinLnBrk="0" hangingPunct="1">
        <a:lnSpc>
          <a:spcPct val="90000"/>
        </a:lnSpc>
        <a:spcBef>
          <a:spcPct val="0"/>
        </a:spcBef>
        <a:buNone/>
        <a:defRPr kumimoji="1"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tx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5DB75DB7-AF87-4120-8D0B-B2D3EB88CDF5}"/>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294589016"/>
      </p:ext>
    </p:extLst>
  </p:cSld>
  <p:clrMap bg1="lt1" tx1="dk1" bg2="lt2" tx2="dk2" accent1="accent1" accent2="accent2" accent3="accent3" accent4="accent4" accent5="accent5" accent6="accent6" hlink="hlink" folHlink="folHlink"/>
  <p:sldLayoutIdLst>
    <p:sldLayoutId id="2147483768" r:id="rId1"/>
    <p:sldLayoutId id="2147483774" r:id="rId2"/>
    <p:sldLayoutId id="2147483777" r:id="rId3"/>
    <p:sldLayoutId id="2147483828" r:id="rId4"/>
    <p:sldLayoutId id="2147483830" r:id="rId5"/>
    <p:sldLayoutId id="2147483788" r:id="rId6"/>
    <p:sldLayoutId id="2147483831"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ABA3271F-4236-4004-831C-943FB7EEC1EF}"/>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241359338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832" r:id="rId4"/>
    <p:sldLayoutId id="2147483833" r:id="rId5"/>
    <p:sldLayoutId id="2147483798" r:id="rId6"/>
    <p:sldLayoutId id="2147483834"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DAE2BDBD-C589-4937-88D2-C327492B341C}"/>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86480623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35" r:id="rId4"/>
    <p:sldLayoutId id="2147483836" r:id="rId5"/>
    <p:sldLayoutId id="2147483813" r:id="rId6"/>
    <p:sldLayoutId id="2147483837"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2"/>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B8883A1C-CA87-4F11-9E55-220CA34D03C2}"/>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tx2"/>
                </a:solidFill>
                <a:latin typeface="Haru TP R" panose="020B0500040000000000" pitchFamily="34" charset="-128"/>
                <a:ea typeface="Haru TP R" panose="020B0500040000000000" pitchFamily="34" charset="-128"/>
              </a:rPr>
              <a:t>© SAKURA internet Inc.</a:t>
            </a:r>
            <a:endParaRPr lang="ja-JP" altLang="en-US" sz="1500" dirty="0">
              <a:solidFill>
                <a:schemeClr val="tx2"/>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39203870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38" r:id="rId4"/>
    <p:sldLayoutId id="2147483839" r:id="rId5"/>
    <p:sldLayoutId id="2147483803" r:id="rId6"/>
    <p:sldLayoutId id="2147483840" r:id="rId7"/>
  </p:sldLayoutIdLst>
  <p:txStyles>
    <p:titleStyle>
      <a:lvl1pPr algn="l" defTabSz="1828709" rtl="0" eaLnBrk="1" latinLnBrk="0" hangingPunct="1">
        <a:lnSpc>
          <a:spcPct val="90000"/>
        </a:lnSpc>
        <a:spcBef>
          <a:spcPct val="0"/>
        </a:spcBef>
        <a:buNone/>
        <a:defRPr kumimoji="1" sz="8800" kern="1200">
          <a:solidFill>
            <a:schemeClr val="tx2"/>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tx2"/>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ED694C6D-8806-40BD-AE71-C213416B3E48}"/>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12860162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841" r:id="rId4"/>
    <p:sldLayoutId id="2147483842" r:id="rId5"/>
    <p:sldLayoutId id="2147483793" r:id="rId6"/>
    <p:sldLayoutId id="2147483843"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07C883A8-86B2-403F-9271-09476D39CAE7}"/>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423785662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44" r:id="rId4"/>
    <p:sldLayoutId id="2147483845" r:id="rId5"/>
    <p:sldLayoutId id="2147483808" r:id="rId6"/>
    <p:sldLayoutId id="2147483846"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9F6D8F91-A323-4FB6-9459-1F6488A37B47}"/>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364713247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47" r:id="rId4"/>
    <p:sldLayoutId id="2147483848" r:id="rId5"/>
    <p:sldLayoutId id="2147483818" r:id="rId6"/>
    <p:sldLayoutId id="2147483849"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ja-JP" altLang="en-US" dirty="0"/>
              <a:t>マスター テキストの書式設定
第 </a:t>
            </a:r>
            <a:r>
              <a:rPr lang="en-US" altLang="ja-JP" dirty="0"/>
              <a:t>2 </a:t>
            </a:r>
            <a:r>
              <a:rPr lang="ja-JP" altLang="en-US" dirty="0"/>
              <a:t>レベル
第 </a:t>
            </a:r>
            <a:r>
              <a:rPr lang="en-US" altLang="ja-JP" dirty="0"/>
              <a:t>3 </a:t>
            </a:r>
            <a:r>
              <a:rPr lang="ja-JP" altLang="en-US" dirty="0"/>
              <a:t>レベル
第 </a:t>
            </a:r>
            <a:r>
              <a:rPr lang="en-US" altLang="ja-JP" dirty="0"/>
              <a:t>4 </a:t>
            </a:r>
            <a:r>
              <a:rPr lang="ja-JP" altLang="en-US" dirty="0"/>
              <a:t>レベル
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bg1"/>
                </a:solidFill>
              </a:defRPr>
            </a:lvl1pPr>
          </a:lstStyle>
          <a:p>
            <a:fld id="{B630EE90-82C7-7841-B0CF-2E0EAA96779E}" type="slidenum">
              <a:rPr kumimoji="1" lang="ja-JP" altLang="en-US" smtClean="0"/>
              <a:pPr/>
              <a:t>‹#›</a:t>
            </a:fld>
            <a:endParaRPr kumimoji="1" lang="ja-JP" altLang="en-US"/>
          </a:p>
        </p:txBody>
      </p:sp>
      <p:sp>
        <p:nvSpPr>
          <p:cNvPr id="5" name="テキスト ボックス 4">
            <a:extLst>
              <a:ext uri="{FF2B5EF4-FFF2-40B4-BE49-F238E27FC236}">
                <a16:creationId xmlns:a16="http://schemas.microsoft.com/office/drawing/2014/main" id="{44C0E76B-A019-4312-80F2-2D372D6D1CA7}"/>
              </a:ext>
            </a:extLst>
          </p:cNvPr>
          <p:cNvSpPr txBox="1"/>
          <p:nvPr userDrawn="1"/>
        </p:nvSpPr>
        <p:spPr>
          <a:xfrm>
            <a:off x="9065944" y="12727673"/>
            <a:ext cx="6252111" cy="323165"/>
          </a:xfrm>
          <a:prstGeom prst="rect">
            <a:avLst/>
          </a:prstGeom>
          <a:noFill/>
        </p:spPr>
        <p:txBody>
          <a:bodyPr wrap="square" rtlCol="0">
            <a:spAutoFit/>
          </a:bodyPr>
          <a:lstStyle/>
          <a:p>
            <a:pPr algn="ctr"/>
            <a:r>
              <a:rPr lang="en-US" altLang="ja-JP" sz="1500" dirty="0">
                <a:solidFill>
                  <a:schemeClr val="bg1"/>
                </a:solidFill>
                <a:latin typeface="Haru TP R" panose="020B0500040000000000" pitchFamily="34" charset="-128"/>
                <a:ea typeface="Haru TP R" panose="020B0500040000000000" pitchFamily="34" charset="-128"/>
              </a:rPr>
              <a:t>© SAKURA internet Inc.</a:t>
            </a:r>
            <a:endParaRPr lang="ja-JP" altLang="en-US" sz="1500" dirty="0">
              <a:solidFill>
                <a:schemeClr val="bg1"/>
              </a:solidFill>
              <a:latin typeface="Haru TP R" panose="020B0500040000000000" pitchFamily="34" charset="-128"/>
              <a:ea typeface="Haru TP R" panose="020B0500040000000000" pitchFamily="34" charset="-128"/>
            </a:endParaRPr>
          </a:p>
        </p:txBody>
      </p:sp>
    </p:spTree>
    <p:extLst>
      <p:ext uri="{BB962C8B-B14F-4D97-AF65-F5344CB8AC3E}">
        <p14:creationId xmlns:p14="http://schemas.microsoft.com/office/powerpoint/2010/main" val="405493814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50" r:id="rId4"/>
    <p:sldLayoutId id="2147483851" r:id="rId5"/>
    <p:sldLayoutId id="2147483823" r:id="rId6"/>
    <p:sldLayoutId id="2147483852" r:id="rId7"/>
  </p:sldLayoutIdLst>
  <p:txStyles>
    <p:titleStyle>
      <a:lvl1pPr algn="l" defTabSz="1828709" rtl="0" eaLnBrk="1" latinLnBrk="0" hangingPunct="1">
        <a:lnSpc>
          <a:spcPct val="90000"/>
        </a:lnSpc>
        <a:spcBef>
          <a:spcPct val="0"/>
        </a:spcBef>
        <a:buNone/>
        <a:defRPr kumimoji="1" sz="8800" kern="1200">
          <a:solidFill>
            <a:schemeClr val="bg1"/>
          </a:solidFill>
          <a:latin typeface="+mj-ea"/>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kumimoji="1" sz="5600" kern="1200">
          <a:solidFill>
            <a:schemeClr val="bg1"/>
          </a:solidFill>
          <a:latin typeface="+mn-ea"/>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kumimoji="1"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kumimoji="1"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en-US"/>
      </a:defPPr>
      <a:lvl1pPr marL="0" algn="l" defTabSz="1828709" rtl="0" eaLnBrk="1" latinLnBrk="0" hangingPunct="1">
        <a:defRPr kumimoji="1" sz="3600" kern="1200">
          <a:solidFill>
            <a:schemeClr val="tx1"/>
          </a:solidFill>
          <a:latin typeface="+mn-lt"/>
          <a:ea typeface="+mn-ea"/>
          <a:cs typeface="+mn-cs"/>
        </a:defRPr>
      </a:lvl1pPr>
      <a:lvl2pPr marL="914354" algn="l" defTabSz="1828709" rtl="0" eaLnBrk="1" latinLnBrk="0" hangingPunct="1">
        <a:defRPr kumimoji="1" sz="3600" kern="1200">
          <a:solidFill>
            <a:schemeClr val="tx1"/>
          </a:solidFill>
          <a:latin typeface="+mn-lt"/>
          <a:ea typeface="+mn-ea"/>
          <a:cs typeface="+mn-cs"/>
        </a:defRPr>
      </a:lvl2pPr>
      <a:lvl3pPr marL="1828709" algn="l" defTabSz="1828709" rtl="0" eaLnBrk="1" latinLnBrk="0" hangingPunct="1">
        <a:defRPr kumimoji="1" sz="3600" kern="1200">
          <a:solidFill>
            <a:schemeClr val="tx1"/>
          </a:solidFill>
          <a:latin typeface="+mn-lt"/>
          <a:ea typeface="+mn-ea"/>
          <a:cs typeface="+mn-cs"/>
        </a:defRPr>
      </a:lvl3pPr>
      <a:lvl4pPr marL="2743063" algn="l" defTabSz="1828709" rtl="0" eaLnBrk="1" latinLnBrk="0" hangingPunct="1">
        <a:defRPr kumimoji="1" sz="3600" kern="1200">
          <a:solidFill>
            <a:schemeClr val="tx1"/>
          </a:solidFill>
          <a:latin typeface="+mn-lt"/>
          <a:ea typeface="+mn-ea"/>
          <a:cs typeface="+mn-cs"/>
        </a:defRPr>
      </a:lvl4pPr>
      <a:lvl5pPr marL="3657417" algn="l" defTabSz="1828709" rtl="0" eaLnBrk="1" latinLnBrk="0" hangingPunct="1">
        <a:defRPr kumimoji="1" sz="3600" kern="1200">
          <a:solidFill>
            <a:schemeClr val="tx1"/>
          </a:solidFill>
          <a:latin typeface="+mn-lt"/>
          <a:ea typeface="+mn-ea"/>
          <a:cs typeface="+mn-cs"/>
        </a:defRPr>
      </a:lvl5pPr>
      <a:lvl6pPr marL="4571771" algn="l" defTabSz="1828709" rtl="0" eaLnBrk="1" latinLnBrk="0" hangingPunct="1">
        <a:defRPr kumimoji="1" sz="3600" kern="1200">
          <a:solidFill>
            <a:schemeClr val="tx1"/>
          </a:solidFill>
          <a:latin typeface="+mn-lt"/>
          <a:ea typeface="+mn-ea"/>
          <a:cs typeface="+mn-cs"/>
        </a:defRPr>
      </a:lvl6pPr>
      <a:lvl7pPr marL="5486126" algn="l" defTabSz="1828709" rtl="0" eaLnBrk="1" latinLnBrk="0" hangingPunct="1">
        <a:defRPr kumimoji="1" sz="3600" kern="1200">
          <a:solidFill>
            <a:schemeClr val="tx1"/>
          </a:solidFill>
          <a:latin typeface="+mn-lt"/>
          <a:ea typeface="+mn-ea"/>
          <a:cs typeface="+mn-cs"/>
        </a:defRPr>
      </a:lvl7pPr>
      <a:lvl8pPr marL="6400480" algn="l" defTabSz="1828709" rtl="0" eaLnBrk="1" latinLnBrk="0" hangingPunct="1">
        <a:defRPr kumimoji="1" sz="3600" kern="1200">
          <a:solidFill>
            <a:schemeClr val="tx1"/>
          </a:solidFill>
          <a:latin typeface="+mn-lt"/>
          <a:ea typeface="+mn-ea"/>
          <a:cs typeface="+mn-cs"/>
        </a:defRPr>
      </a:lvl8pPr>
      <a:lvl9pPr marL="7314834" algn="l" defTabSz="1828709" rtl="0" eaLnBrk="1" latinLnBrk="0" hangingPunct="1">
        <a:defRPr kumimoji="1"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unteq.jp/blog/programming-school/21787/" TargetMode="External"/><Relationship Id="rId2" Type="http://schemas.openxmlformats.org/officeDocument/2006/relationships/hyperlink" Target="https://jpn.nec.com/solution/dotdata/tips/deep-learning/index.html"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scratch.mit.edu/projects/407490667/" TargetMode="External"/><Relationship Id="rId2" Type="http://schemas.openxmlformats.org/officeDocument/2006/relationships/hyperlink" Target="https://ai-compass.weeybrid.co.jp/algorizm/introduction-to-simple-perceptron-3/"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scratch.mit.edu/projects/400074584/" TargetMode="External"/><Relationship Id="rId2" Type="http://schemas.openxmlformats.org/officeDocument/2006/relationships/hyperlink" Target="https://ai-compass.weeybrid.co.jp/algorizm/q-learning-ai-learning-through-trial-and-error-2/"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scratch.mit.edu/projects/407490233/" TargetMode="External"/><Relationship Id="rId2" Type="http://schemas.openxmlformats.org/officeDocument/2006/relationships/hyperlink" Target="https://ai-compass.weeybrid.co.jp/algorizm/genetic-algorithms-harnessing-the-power-of-evolution/"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robotcoders.net/2022/06/teachablemachinescratch/"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nttdata-gsl.co.jp/related/column/what-is-machine-learning.html" TargetMode="External"/><Relationship Id="rId2" Type="http://schemas.openxmlformats.org/officeDocument/2006/relationships/hyperlink" Target="https://www.shoeisha.co.jp/book/detail/9784798163543"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982610-C3BC-4643-A8AA-D7FE25D146F5}"/>
              </a:ext>
            </a:extLst>
          </p:cNvPr>
          <p:cNvSpPr>
            <a:spLocks noGrp="1"/>
          </p:cNvSpPr>
          <p:nvPr>
            <p:ph type="ctrTitle"/>
          </p:nvPr>
        </p:nvSpPr>
        <p:spPr/>
        <p:txBody>
          <a:bodyPr/>
          <a:lstStyle/>
          <a:p>
            <a:r>
              <a:rPr lang="en-US" altLang="ja-JP" dirty="0"/>
              <a:t>AI</a:t>
            </a:r>
            <a:r>
              <a:rPr lang="ja-JP" altLang="en-US" dirty="0"/>
              <a:t>（人工知能）って何だろう？</a:t>
            </a:r>
            <a:endParaRPr kumimoji="1" lang="ja-JP" altLang="en-US" dirty="0"/>
          </a:p>
        </p:txBody>
      </p:sp>
      <p:sp>
        <p:nvSpPr>
          <p:cNvPr id="3" name="字幕 2">
            <a:extLst>
              <a:ext uri="{FF2B5EF4-FFF2-40B4-BE49-F238E27FC236}">
                <a16:creationId xmlns:a16="http://schemas.microsoft.com/office/drawing/2014/main" id="{80B56A80-8C76-479C-94EA-8AB3E7182081}"/>
              </a:ext>
            </a:extLst>
          </p:cNvPr>
          <p:cNvSpPr>
            <a:spLocks noGrp="1"/>
          </p:cNvSpPr>
          <p:nvPr>
            <p:ph type="subTitle" idx="1"/>
          </p:nvPr>
        </p:nvSpPr>
        <p:spPr/>
        <p:txBody>
          <a:bodyPr/>
          <a:lstStyle/>
          <a:p>
            <a:pPr algn="ctr"/>
            <a:r>
              <a:rPr lang="ja-JP" altLang="en-US" dirty="0"/>
              <a:t>さくらインターネット株式会社</a:t>
            </a:r>
            <a:endParaRPr lang="en-US" altLang="ja-JP" dirty="0"/>
          </a:p>
          <a:p>
            <a:pPr algn="ctr"/>
            <a:r>
              <a:rPr kumimoji="1" lang="ja-JP" altLang="en-US" dirty="0"/>
              <a:t>さくらインターネット研究所</a:t>
            </a:r>
            <a:endParaRPr kumimoji="1" lang="en-US" altLang="ja-JP" dirty="0"/>
          </a:p>
          <a:p>
            <a:pPr algn="ctr"/>
            <a:r>
              <a:rPr lang="ja-JP" altLang="en-US" dirty="0"/>
              <a:t>研究員　朝倉　恵</a:t>
            </a:r>
            <a:endParaRPr kumimoji="1" lang="ja-JP" altLang="en-US" dirty="0"/>
          </a:p>
        </p:txBody>
      </p:sp>
    </p:spTree>
    <p:extLst>
      <p:ext uri="{BB962C8B-B14F-4D97-AF65-F5344CB8AC3E}">
        <p14:creationId xmlns:p14="http://schemas.microsoft.com/office/powerpoint/2010/main" val="2349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5774-F486-538F-AA43-57D2A8B30C8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2CB1418-C818-CBA5-FF5A-801A95C57647}"/>
              </a:ext>
            </a:extLst>
          </p:cNvPr>
          <p:cNvSpPr>
            <a:spLocks noGrp="1"/>
          </p:cNvSpPr>
          <p:nvPr>
            <p:ph type="body" sz="quarter" idx="14"/>
          </p:nvPr>
        </p:nvSpPr>
        <p:spPr/>
        <p:txBody>
          <a:bodyPr/>
          <a:lstStyle/>
          <a:p>
            <a:r>
              <a:rPr kumimoji="1" lang="en-US" altLang="ja-JP" dirty="0"/>
              <a:t>AI</a:t>
            </a:r>
            <a:r>
              <a:rPr kumimoji="1" lang="ja-JP" altLang="en-US" dirty="0"/>
              <a:t>の種類</a:t>
            </a:r>
          </a:p>
        </p:txBody>
      </p:sp>
      <p:sp>
        <p:nvSpPr>
          <p:cNvPr id="3" name="テキスト プレースホルダー 2">
            <a:extLst>
              <a:ext uri="{FF2B5EF4-FFF2-40B4-BE49-F238E27FC236}">
                <a16:creationId xmlns:a16="http://schemas.microsoft.com/office/drawing/2014/main" id="{5F66FD46-1FD3-C0D3-B8F8-99C57345E5F0}"/>
              </a:ext>
            </a:extLst>
          </p:cNvPr>
          <p:cNvSpPr>
            <a:spLocks noGrp="1"/>
          </p:cNvSpPr>
          <p:nvPr>
            <p:ph type="body" sz="quarter" idx="10"/>
          </p:nvPr>
        </p:nvSpPr>
        <p:spPr/>
        <p:txBody>
          <a:bodyPr>
            <a:normAutofit lnSpcReduction="10000"/>
          </a:bodyPr>
          <a:lstStyle/>
          <a:p>
            <a:endParaRPr kumimoji="1" lang="ja-JP" altLang="en-US"/>
          </a:p>
        </p:txBody>
      </p:sp>
      <p:sp>
        <p:nvSpPr>
          <p:cNvPr id="4" name="TextBox 14">
            <a:extLst>
              <a:ext uri="{FF2B5EF4-FFF2-40B4-BE49-F238E27FC236}">
                <a16:creationId xmlns:a16="http://schemas.microsoft.com/office/drawing/2014/main" id="{34E7161D-3874-D820-FE99-50666B102607}"/>
              </a:ext>
            </a:extLst>
          </p:cNvPr>
          <p:cNvSpPr txBox="1"/>
          <p:nvPr/>
        </p:nvSpPr>
        <p:spPr>
          <a:xfrm>
            <a:off x="1216800" y="2718751"/>
            <a:ext cx="5593074" cy="1415772"/>
          </a:xfrm>
          <a:prstGeom prst="rect">
            <a:avLst/>
          </a:prstGeom>
        </p:spPr>
        <p:txBody>
          <a:bodyPr wrap="square" lIns="0" tIns="0" rIns="0" bIns="0" rtlCol="0" anchor="t">
            <a:spAutoFit/>
          </a:bodyPr>
          <a:lstStyle/>
          <a:p>
            <a:pPr algn="l"/>
            <a:r>
              <a:rPr lang="ja-JP" altLang="en-US" sz="4600" b="1" dirty="0">
                <a:solidFill>
                  <a:srgbClr val="3D3C36"/>
                </a:solidFill>
                <a:ea typeface="メイリオ" panose="020B0604030504040204" pitchFamily="50" charset="-128"/>
                <a:cs typeface="Source Han Sans JP Heavy"/>
                <a:sym typeface="Source Han Sans JP Heavy"/>
              </a:rPr>
              <a:t>深層学習</a:t>
            </a:r>
            <a:endParaRPr lang="en-US" altLang="ja-JP" sz="4600" b="1" dirty="0">
              <a:solidFill>
                <a:srgbClr val="3D3C36"/>
              </a:solidFill>
              <a:ea typeface="メイリオ" panose="020B0604030504040204" pitchFamily="50" charset="-128"/>
              <a:cs typeface="Source Han Sans JP Heavy"/>
              <a:sym typeface="Source Han Sans JP Heavy"/>
            </a:endParaRPr>
          </a:p>
          <a:p>
            <a:pPr algn="l"/>
            <a:r>
              <a:rPr lang="ja-JP" altLang="en-US" sz="4600" b="1" dirty="0">
                <a:solidFill>
                  <a:srgbClr val="3D3C36"/>
                </a:solidFill>
                <a:ea typeface="メイリオ" panose="020B0604030504040204" pitchFamily="50" charset="-128"/>
                <a:cs typeface="Source Han Sans JP Heavy"/>
                <a:sym typeface="Source Han Sans JP Heavy"/>
              </a:rPr>
              <a:t>ディープラーニング</a:t>
            </a:r>
            <a:endParaRPr lang="en-US" sz="4600" b="1" dirty="0">
              <a:solidFill>
                <a:srgbClr val="3D3C36"/>
              </a:solidFill>
              <a:ea typeface="メイリオ" panose="020B0604030504040204" pitchFamily="50" charset="-128"/>
              <a:cs typeface="Source Han Sans JP Heavy"/>
              <a:sym typeface="Source Han Sans JP Heavy"/>
            </a:endParaRPr>
          </a:p>
        </p:txBody>
      </p:sp>
      <p:sp>
        <p:nvSpPr>
          <p:cNvPr id="5" name="TextBox 15">
            <a:extLst>
              <a:ext uri="{FF2B5EF4-FFF2-40B4-BE49-F238E27FC236}">
                <a16:creationId xmlns:a16="http://schemas.microsoft.com/office/drawing/2014/main" id="{A6ED8488-FF83-9FB4-FE98-8219267550A0}"/>
              </a:ext>
            </a:extLst>
          </p:cNvPr>
          <p:cNvSpPr txBox="1"/>
          <p:nvPr/>
        </p:nvSpPr>
        <p:spPr>
          <a:xfrm>
            <a:off x="7435516" y="2635659"/>
            <a:ext cx="15730097" cy="8679299"/>
          </a:xfrm>
          <a:prstGeom prst="rect">
            <a:avLst/>
          </a:prstGeom>
        </p:spPr>
        <p:txBody>
          <a:bodyPr wrap="square" lIns="0" tIns="0" rIns="0" bIns="0" rtlCol="0" anchor="t">
            <a:spAutoFit/>
          </a:bodyPr>
          <a:lstStyle/>
          <a:p>
            <a:r>
              <a:rPr lang="ja-JP" altLang="en-US" sz="4600" dirty="0">
                <a:solidFill>
                  <a:srgbClr val="3D3C36"/>
                </a:solidFill>
                <a:ea typeface="メイリオ" panose="020B0604030504040204" pitchFamily="50" charset="-128"/>
                <a:cs typeface="Source Han Sans JP Medium"/>
                <a:sym typeface="Source Han Sans JP Medium"/>
              </a:rPr>
              <a:t>ディープラーニングは、多層のニューラルネットワークを利用して、大量のデータから複雑なパターンを学習する</a:t>
            </a:r>
            <a:r>
              <a:rPr lang="ja-JP" altLang="en-US" sz="4600" u="sng" dirty="0">
                <a:solidFill>
                  <a:srgbClr val="3D3C36"/>
                </a:solidFill>
                <a:ea typeface="メイリオ" panose="020B0604030504040204" pitchFamily="50" charset="-128"/>
                <a:cs typeface="Source Han Sans JP Medium"/>
                <a:sym typeface="Source Han Sans JP Medium"/>
              </a:rPr>
              <a:t>機械学習の手法</a:t>
            </a:r>
            <a:r>
              <a:rPr lang="ja-JP" altLang="en-US" sz="4600" dirty="0">
                <a:solidFill>
                  <a:srgbClr val="3D3C36"/>
                </a:solidFill>
                <a:ea typeface="メイリオ" panose="020B0604030504040204" pitchFamily="50" charset="-128"/>
                <a:cs typeface="Source Han Sans JP Medium"/>
                <a:sym typeface="Source Han Sans JP Medium"/>
              </a:rPr>
              <a:t>のことを指します。</a:t>
            </a:r>
            <a:endParaRPr lang="en-US" altLang="ja-JP" sz="4600" b="1"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endParaRPr lang="en-US" altLang="ja-JP" sz="1200" b="1" dirty="0">
              <a:solidFill>
                <a:srgbClr val="3D3C36"/>
              </a:solidFill>
              <a:ea typeface="メイリオ" panose="020B0604030504040204" pitchFamily="50" charset="-128"/>
              <a:cs typeface="Source Han Sans JP Medium"/>
              <a:sym typeface="Source Han Sans JP Medium"/>
            </a:endParaRPr>
          </a:p>
          <a:p>
            <a:r>
              <a:rPr lang="ja-JP" altLang="en-US" sz="4600" dirty="0">
                <a:solidFill>
                  <a:srgbClr val="3D3C36"/>
                </a:solidFill>
                <a:ea typeface="メイリオ" panose="020B0604030504040204" pitchFamily="50" charset="-128"/>
                <a:cs typeface="Source Han Sans JP Medium"/>
                <a:sym typeface="Source Han Sans JP Medium"/>
              </a:rPr>
              <a:t>ディープラーニングは機械学習の手法の１つで、人間の脳が持つ神経回路の仕組みを取り入れたニューラルネットワークを用いて、「特徴量」の探索までおこなうことが特長です。（中略）人間の脳が持つ神経回路を模した仕組み（ニューラルネットワーク）を取り入れることで実現しており、画像識別など、人が特徴量を設定しづらい・できない領域での活用が可能になりました。</a:t>
            </a:r>
            <a:endParaRPr lang="en-US" altLang="ja-JP" sz="4600" dirty="0">
              <a:solidFill>
                <a:srgbClr val="3D3C36"/>
              </a:solidFill>
              <a:ea typeface="メイリオ" panose="020B0604030504040204" pitchFamily="50" charset="-128"/>
              <a:cs typeface="Source Han Sans JP Medium"/>
              <a:sym typeface="Source Han Sans JP Medium"/>
            </a:endParaRPr>
          </a:p>
        </p:txBody>
      </p:sp>
      <p:sp>
        <p:nvSpPr>
          <p:cNvPr id="6" name="テキスト ボックス 5">
            <a:extLst>
              <a:ext uri="{FF2B5EF4-FFF2-40B4-BE49-F238E27FC236}">
                <a16:creationId xmlns:a16="http://schemas.microsoft.com/office/drawing/2014/main" id="{523F6825-3397-5F5E-9E9B-B3340C34D6CF}"/>
              </a:ext>
            </a:extLst>
          </p:cNvPr>
          <p:cNvSpPr txBox="1"/>
          <p:nvPr/>
        </p:nvSpPr>
        <p:spPr>
          <a:xfrm>
            <a:off x="10742019" y="11636661"/>
            <a:ext cx="12423594" cy="954107"/>
          </a:xfrm>
          <a:prstGeom prst="rect">
            <a:avLst/>
          </a:prstGeom>
          <a:noFill/>
        </p:spPr>
        <p:txBody>
          <a:bodyPr wrap="none" rtlCol="0">
            <a:spAutoFit/>
          </a:bodyPr>
          <a:lstStyle/>
          <a:p>
            <a:pPr algn="r"/>
            <a:r>
              <a:rPr lang="en-US" altLang="ja-JP" sz="2800" dirty="0">
                <a:solidFill>
                  <a:srgbClr val="3D3C36"/>
                </a:solidFill>
                <a:ea typeface="メイリオ" panose="020B0604030504040204" pitchFamily="50" charset="-128"/>
                <a:cs typeface="Source Han Sans JP Medium"/>
                <a:sym typeface="Source Han Sans JP Medium"/>
              </a:rPr>
              <a:t>AI</a:t>
            </a:r>
            <a:r>
              <a:rPr lang="ja-JP" altLang="en-US" sz="2800" dirty="0">
                <a:solidFill>
                  <a:srgbClr val="3D3C36"/>
                </a:solidFill>
                <a:ea typeface="メイリオ" panose="020B0604030504040204" pitchFamily="50" charset="-128"/>
                <a:cs typeface="Source Han Sans JP Medium"/>
                <a:sym typeface="Source Han Sans JP Medium"/>
              </a:rPr>
              <a:t>・機械学習、ディープラーニング（深層学習）の違いとは？</a:t>
            </a:r>
            <a:endParaRPr lang="en-US" altLang="ja-JP" sz="2800" dirty="0">
              <a:solidFill>
                <a:srgbClr val="3D3C36"/>
              </a:solidFill>
              <a:ea typeface="メイリオ" panose="020B0604030504040204" pitchFamily="50" charset="-128"/>
              <a:cs typeface="Source Han Sans JP Medium"/>
              <a:sym typeface="Source Han Sans JP Medium"/>
            </a:endParaRPr>
          </a:p>
          <a:p>
            <a:pPr algn="r"/>
            <a:r>
              <a:rPr lang="en-US" altLang="ja-JP" sz="2800" dirty="0">
                <a:solidFill>
                  <a:srgbClr val="3D3C36"/>
                </a:solidFill>
                <a:ea typeface="メイリオ" panose="020B0604030504040204" pitchFamily="50" charset="-128"/>
                <a:cs typeface="Source Han Sans JP Medium"/>
                <a:sym typeface="Source Han Sans JP Medium"/>
                <a:hlinkClick r:id="rId2"/>
              </a:rPr>
              <a:t>https://jpn.nec.com/solution/dotdata/tips/deep-learning/index.html</a:t>
            </a:r>
            <a:endParaRPr lang="en-US" altLang="ja-JP" sz="2800" dirty="0">
              <a:solidFill>
                <a:srgbClr val="3D3C36"/>
              </a:solidFill>
              <a:ea typeface="メイリオ" panose="020B0604030504040204" pitchFamily="50" charset="-128"/>
              <a:cs typeface="Source Han Sans JP Medium"/>
              <a:sym typeface="Source Han Sans JP Medium"/>
            </a:endParaRPr>
          </a:p>
        </p:txBody>
      </p:sp>
      <p:sp>
        <p:nvSpPr>
          <p:cNvPr id="7" name="テキスト ボックス 6">
            <a:extLst>
              <a:ext uri="{FF2B5EF4-FFF2-40B4-BE49-F238E27FC236}">
                <a16:creationId xmlns:a16="http://schemas.microsoft.com/office/drawing/2014/main" id="{1A684052-425D-BC22-C941-AF16070EF3CF}"/>
              </a:ext>
            </a:extLst>
          </p:cNvPr>
          <p:cNvSpPr txBox="1"/>
          <p:nvPr/>
        </p:nvSpPr>
        <p:spPr>
          <a:xfrm>
            <a:off x="12898059" y="5020926"/>
            <a:ext cx="10267554" cy="954107"/>
          </a:xfrm>
          <a:prstGeom prst="rect">
            <a:avLst/>
          </a:prstGeom>
          <a:noFill/>
        </p:spPr>
        <p:txBody>
          <a:bodyPr wrap="none" rtlCol="0">
            <a:spAutoFit/>
          </a:bodyPr>
          <a:lstStyle/>
          <a:p>
            <a:r>
              <a:rPr lang="en-US" altLang="ja-JP" sz="2800" dirty="0">
                <a:solidFill>
                  <a:srgbClr val="3D3C36"/>
                </a:solidFill>
                <a:ea typeface="メイリオ" panose="020B0604030504040204" pitchFamily="50" charset="-128"/>
                <a:cs typeface="Source Han Sans JP Medium"/>
                <a:sym typeface="Source Han Sans JP Medium"/>
              </a:rPr>
              <a:t>AI</a:t>
            </a:r>
            <a:r>
              <a:rPr lang="ja-JP" altLang="en-US" sz="2800" dirty="0">
                <a:solidFill>
                  <a:srgbClr val="3D3C36"/>
                </a:solidFill>
                <a:ea typeface="メイリオ" panose="020B0604030504040204" pitchFamily="50" charset="-128"/>
                <a:cs typeface="Source Han Sans JP Medium"/>
                <a:sym typeface="Source Han Sans JP Medium"/>
              </a:rPr>
              <a:t>と機械学習の違いとは？ディープラーニングについても解説</a:t>
            </a:r>
            <a:br>
              <a:rPr lang="en-US" altLang="ja-JP" sz="2800" dirty="0">
                <a:solidFill>
                  <a:srgbClr val="3D3C36"/>
                </a:solidFill>
                <a:ea typeface="メイリオ" panose="020B0604030504040204" pitchFamily="50" charset="-128"/>
                <a:cs typeface="Source Han Sans JP Medium"/>
                <a:sym typeface="Source Han Sans JP Medium"/>
              </a:rPr>
            </a:br>
            <a:r>
              <a:rPr lang="en-US" altLang="ja-JP" sz="2800" dirty="0">
                <a:solidFill>
                  <a:srgbClr val="3D3C36"/>
                </a:solidFill>
                <a:ea typeface="メイリオ" panose="020B0604030504040204" pitchFamily="50" charset="-128"/>
                <a:cs typeface="Source Han Sans JP Medium"/>
                <a:sym typeface="Source Han Sans JP Medium"/>
                <a:hlinkClick r:id="rId3"/>
              </a:rPr>
              <a:t>https://runteq.jp/blog/programming-school/21787/</a:t>
            </a:r>
            <a:endParaRPr lang="en-US" altLang="ja-JP" sz="2800" dirty="0">
              <a:solidFill>
                <a:srgbClr val="3D3C36"/>
              </a:solidFill>
              <a:ea typeface="メイリオ" panose="020B0604030504040204" pitchFamily="50" charset="-128"/>
              <a:cs typeface="Source Han Sans JP Medium"/>
              <a:sym typeface="Source Han Sans JP Medium"/>
            </a:endParaRPr>
          </a:p>
        </p:txBody>
      </p:sp>
    </p:spTree>
    <p:extLst>
      <p:ext uri="{BB962C8B-B14F-4D97-AF65-F5344CB8AC3E}">
        <p14:creationId xmlns:p14="http://schemas.microsoft.com/office/powerpoint/2010/main" val="249576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55A361C-B3EB-8597-F085-64B4BFF7FEF0}"/>
              </a:ext>
            </a:extLst>
          </p:cNvPr>
          <p:cNvSpPr>
            <a:spLocks noGrp="1"/>
          </p:cNvSpPr>
          <p:nvPr>
            <p:ph type="body" sz="quarter" idx="10"/>
          </p:nvPr>
        </p:nvSpPr>
        <p:spPr/>
        <p:txBody>
          <a:bodyPr>
            <a:normAutofit lnSpcReduction="10000"/>
          </a:bodyPr>
          <a:lstStyle/>
          <a:p>
            <a:endParaRPr kumimoji="1" lang="ja-JP" altLang="en-US"/>
          </a:p>
        </p:txBody>
      </p:sp>
      <p:sp>
        <p:nvSpPr>
          <p:cNvPr id="5" name="アーチ 4">
            <a:extLst>
              <a:ext uri="{FF2B5EF4-FFF2-40B4-BE49-F238E27FC236}">
                <a16:creationId xmlns:a16="http://schemas.microsoft.com/office/drawing/2014/main" id="{9FC93E1E-188F-22F1-378D-ED72FF0630D6}"/>
              </a:ext>
            </a:extLst>
          </p:cNvPr>
          <p:cNvSpPr/>
          <p:nvPr/>
        </p:nvSpPr>
        <p:spPr>
          <a:xfrm>
            <a:off x="4876006" y="7201131"/>
            <a:ext cx="4064000" cy="9245600"/>
          </a:xfrm>
          <a:prstGeom prst="blockArc">
            <a:avLst>
              <a:gd name="adj1" fmla="val 10800000"/>
              <a:gd name="adj2" fmla="val 0"/>
              <a:gd name="adj3" fmla="val 4999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 name="楕円 3">
            <a:extLst>
              <a:ext uri="{FF2B5EF4-FFF2-40B4-BE49-F238E27FC236}">
                <a16:creationId xmlns:a16="http://schemas.microsoft.com/office/drawing/2014/main" id="{673B5B14-FEA8-D89B-B639-A5BA3E343ADA}"/>
              </a:ext>
            </a:extLst>
          </p:cNvPr>
          <p:cNvSpPr/>
          <p:nvPr/>
        </p:nvSpPr>
        <p:spPr>
          <a:xfrm>
            <a:off x="5206206" y="4153131"/>
            <a:ext cx="3403600" cy="34036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アーチ 5">
            <a:extLst>
              <a:ext uri="{FF2B5EF4-FFF2-40B4-BE49-F238E27FC236}">
                <a16:creationId xmlns:a16="http://schemas.microsoft.com/office/drawing/2014/main" id="{6192B8FA-78CA-FB76-B024-ACF81991BD30}"/>
              </a:ext>
            </a:extLst>
          </p:cNvPr>
          <p:cNvSpPr/>
          <p:nvPr/>
        </p:nvSpPr>
        <p:spPr>
          <a:xfrm rot="11372580">
            <a:off x="7492206" y="6955404"/>
            <a:ext cx="2235200" cy="2565400"/>
          </a:xfrm>
          <a:prstGeom prst="blockArc">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楕円 6">
            <a:extLst>
              <a:ext uri="{FF2B5EF4-FFF2-40B4-BE49-F238E27FC236}">
                <a16:creationId xmlns:a16="http://schemas.microsoft.com/office/drawing/2014/main" id="{B91BD51C-EFAB-8EF9-90A7-A0848C69A6D2}"/>
              </a:ext>
            </a:extLst>
          </p:cNvPr>
          <p:cNvSpPr/>
          <p:nvPr/>
        </p:nvSpPr>
        <p:spPr>
          <a:xfrm>
            <a:off x="9020820" y="7594142"/>
            <a:ext cx="939800" cy="12192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部分円 7">
            <a:extLst>
              <a:ext uri="{FF2B5EF4-FFF2-40B4-BE49-F238E27FC236}">
                <a16:creationId xmlns:a16="http://schemas.microsoft.com/office/drawing/2014/main" id="{6D358387-EC3B-2D9F-58D6-60EEDFCF340A}"/>
              </a:ext>
            </a:extLst>
          </p:cNvPr>
          <p:cNvSpPr/>
          <p:nvPr/>
        </p:nvSpPr>
        <p:spPr>
          <a:xfrm>
            <a:off x="7017694" y="5799109"/>
            <a:ext cx="1592112" cy="1402022"/>
          </a:xfrm>
          <a:prstGeom prst="pie">
            <a:avLst>
              <a:gd name="adj1" fmla="val 0"/>
              <a:gd name="adj2" fmla="val 37226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弦 9">
            <a:extLst>
              <a:ext uri="{FF2B5EF4-FFF2-40B4-BE49-F238E27FC236}">
                <a16:creationId xmlns:a16="http://schemas.microsoft.com/office/drawing/2014/main" id="{0A7C778B-AB46-FDB2-A620-3DC1FBAD5C92}"/>
              </a:ext>
            </a:extLst>
          </p:cNvPr>
          <p:cNvSpPr/>
          <p:nvPr/>
        </p:nvSpPr>
        <p:spPr>
          <a:xfrm rot="7302462">
            <a:off x="5581504" y="4349923"/>
            <a:ext cx="2653005" cy="2724589"/>
          </a:xfrm>
          <a:prstGeom prst="chord">
            <a:avLst>
              <a:gd name="adj1" fmla="val 4035679"/>
              <a:gd name="adj2" fmla="val 13784169"/>
            </a:avLst>
          </a:prstGeom>
          <a:solidFill>
            <a:srgbClr val="FFCB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F9EA3D1-04A0-EEDB-B749-3B3E13B73DDD}"/>
              </a:ext>
            </a:extLst>
          </p:cNvPr>
          <p:cNvSpPr txBox="1"/>
          <p:nvPr/>
        </p:nvSpPr>
        <p:spPr>
          <a:xfrm>
            <a:off x="5647084" y="9762103"/>
            <a:ext cx="2521844" cy="1015663"/>
          </a:xfrm>
          <a:prstGeom prst="rect">
            <a:avLst/>
          </a:prstGeom>
          <a:noFill/>
        </p:spPr>
        <p:txBody>
          <a:bodyPr wrap="none" rtlCol="0">
            <a:spAutoFit/>
          </a:bodyPr>
          <a:lstStyle/>
          <a:p>
            <a:r>
              <a:rPr kumimoji="1" lang="ja-JP" altLang="en-US" sz="6000" dirty="0">
                <a:solidFill>
                  <a:schemeClr val="bg1"/>
                </a:solidFill>
              </a:rPr>
              <a:t>生成</a:t>
            </a:r>
            <a:r>
              <a:rPr kumimoji="1" lang="en-US" altLang="ja-JP" sz="6000" dirty="0">
                <a:solidFill>
                  <a:schemeClr val="bg1"/>
                </a:solidFill>
              </a:rPr>
              <a:t>AI</a:t>
            </a:r>
            <a:endParaRPr kumimoji="1" lang="ja-JP" altLang="en-US" sz="6000" dirty="0">
              <a:solidFill>
                <a:schemeClr val="bg1"/>
              </a:solidFill>
            </a:endParaRPr>
          </a:p>
        </p:txBody>
      </p:sp>
      <p:sp>
        <p:nvSpPr>
          <p:cNvPr id="14" name="吹き出し: 円形 13">
            <a:extLst>
              <a:ext uri="{FF2B5EF4-FFF2-40B4-BE49-F238E27FC236}">
                <a16:creationId xmlns:a16="http://schemas.microsoft.com/office/drawing/2014/main" id="{25E0DCC6-2C2C-953B-4310-539FE72E2F20}"/>
              </a:ext>
            </a:extLst>
          </p:cNvPr>
          <p:cNvSpPr/>
          <p:nvPr/>
        </p:nvSpPr>
        <p:spPr>
          <a:xfrm>
            <a:off x="11353799" y="3470828"/>
            <a:ext cx="11322285" cy="3689025"/>
          </a:xfrm>
          <a:prstGeom prst="wedgeEllipseCallout">
            <a:avLst>
              <a:gd name="adj1" fmla="val -77530"/>
              <a:gd name="adj2" fmla="val 36336"/>
            </a:avLst>
          </a:prstGeom>
          <a:solidFill>
            <a:schemeClr val="bg1"/>
          </a:solidFill>
          <a:ln>
            <a:solidFill>
              <a:srgbClr val="FF55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rgbClr val="404044"/>
                </a:solidFill>
              </a:rPr>
              <a:t>対話型プロンプトで人とやり取りしながら文章、画像、音楽、動画などを学習データをもとに自動的に生成（</a:t>
            </a:r>
            <a:r>
              <a:rPr kumimoji="1" lang="en-US" altLang="ja-JP" sz="4000" dirty="0">
                <a:solidFill>
                  <a:srgbClr val="404044"/>
                </a:solidFill>
              </a:rPr>
              <a:t>Generative</a:t>
            </a:r>
            <a:r>
              <a:rPr kumimoji="1" lang="ja-JP" altLang="en-US" sz="4000" dirty="0">
                <a:solidFill>
                  <a:srgbClr val="404044"/>
                </a:solidFill>
              </a:rPr>
              <a:t>）します</a:t>
            </a:r>
          </a:p>
        </p:txBody>
      </p:sp>
      <p:sp>
        <p:nvSpPr>
          <p:cNvPr id="16" name="四角形: 角を丸くする 15">
            <a:extLst>
              <a:ext uri="{FF2B5EF4-FFF2-40B4-BE49-F238E27FC236}">
                <a16:creationId xmlns:a16="http://schemas.microsoft.com/office/drawing/2014/main" id="{C5A5B62F-581F-9270-247C-42DE4D1B9BEF}"/>
              </a:ext>
            </a:extLst>
          </p:cNvPr>
          <p:cNvSpPr/>
          <p:nvPr/>
        </p:nvSpPr>
        <p:spPr>
          <a:xfrm>
            <a:off x="9400682" y="6198062"/>
            <a:ext cx="1752600" cy="2006600"/>
          </a:xfrm>
          <a:prstGeom prst="roundRect">
            <a:avLst/>
          </a:prstGeom>
          <a:solidFill>
            <a:srgbClr val="FFF3CD"/>
          </a:solidFill>
          <a:ln w="254000">
            <a:solidFill>
              <a:srgbClr val="99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rgbClr val="996600"/>
                </a:solidFill>
              </a:rPr>
              <a:t>データ</a:t>
            </a:r>
          </a:p>
        </p:txBody>
      </p:sp>
      <p:sp>
        <p:nvSpPr>
          <p:cNvPr id="17" name="楕円 16">
            <a:extLst>
              <a:ext uri="{FF2B5EF4-FFF2-40B4-BE49-F238E27FC236}">
                <a16:creationId xmlns:a16="http://schemas.microsoft.com/office/drawing/2014/main" id="{9A23CDD1-B0D7-2DC5-BECA-2316B738A954}"/>
              </a:ext>
            </a:extLst>
          </p:cNvPr>
          <p:cNvSpPr/>
          <p:nvPr/>
        </p:nvSpPr>
        <p:spPr>
          <a:xfrm rot="2157662">
            <a:off x="9305531" y="7804587"/>
            <a:ext cx="370377" cy="65840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思考の吹き出し: 雲形 17">
            <a:extLst>
              <a:ext uri="{FF2B5EF4-FFF2-40B4-BE49-F238E27FC236}">
                <a16:creationId xmlns:a16="http://schemas.microsoft.com/office/drawing/2014/main" id="{B9B87EB9-1289-0C6F-6ED6-8C9A83C65D82}"/>
              </a:ext>
            </a:extLst>
          </p:cNvPr>
          <p:cNvSpPr/>
          <p:nvPr/>
        </p:nvSpPr>
        <p:spPr>
          <a:xfrm>
            <a:off x="1706328" y="3408915"/>
            <a:ext cx="3712301" cy="1988816"/>
          </a:xfrm>
          <a:prstGeom prst="cloudCallout">
            <a:avLst>
              <a:gd name="adj1" fmla="val 70212"/>
              <a:gd name="adj2" fmla="val 34403"/>
            </a:avLst>
          </a:prstGeom>
          <a:solidFill>
            <a:srgbClr val="FF5577">
              <a:alpha val="10000"/>
            </a:srgbClr>
          </a:solidFill>
          <a:ln>
            <a:solidFill>
              <a:srgbClr val="FF55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a:solidFill>
                  <a:srgbClr val="FF5577"/>
                </a:solidFill>
              </a:rPr>
              <a:t>機械学習</a:t>
            </a:r>
          </a:p>
        </p:txBody>
      </p:sp>
      <p:sp>
        <p:nvSpPr>
          <p:cNvPr id="30" name="楕円 29">
            <a:extLst>
              <a:ext uri="{FF2B5EF4-FFF2-40B4-BE49-F238E27FC236}">
                <a16:creationId xmlns:a16="http://schemas.microsoft.com/office/drawing/2014/main" id="{A436D758-15F8-F65E-2A6B-DD5C46E054D3}"/>
              </a:ext>
            </a:extLst>
          </p:cNvPr>
          <p:cNvSpPr/>
          <p:nvPr/>
        </p:nvSpPr>
        <p:spPr>
          <a:xfrm>
            <a:off x="11841294" y="8509003"/>
            <a:ext cx="8961306" cy="2898137"/>
          </a:xfrm>
          <a:prstGeom prst="ellipse">
            <a:avLst/>
          </a:prstGeom>
          <a:solidFill>
            <a:srgbClr val="FF5577">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82DCC0B3-6A25-4CCA-798D-ABF8B42FBE10}"/>
              </a:ext>
            </a:extLst>
          </p:cNvPr>
          <p:cNvSpPr/>
          <p:nvPr/>
        </p:nvSpPr>
        <p:spPr>
          <a:xfrm>
            <a:off x="11837183" y="8869168"/>
            <a:ext cx="6750482" cy="2105910"/>
          </a:xfrm>
          <a:prstGeom prst="ellipse">
            <a:avLst/>
          </a:prstGeom>
          <a:solidFill>
            <a:srgbClr val="FF5577">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4CB7C67D-5EC2-DB05-1219-F4EC0BF98486}"/>
              </a:ext>
            </a:extLst>
          </p:cNvPr>
          <p:cNvSpPr/>
          <p:nvPr/>
        </p:nvSpPr>
        <p:spPr>
          <a:xfrm>
            <a:off x="11789807" y="8075565"/>
            <a:ext cx="10886277" cy="3748366"/>
          </a:xfrm>
          <a:prstGeom prst="ellipse">
            <a:avLst/>
          </a:prstGeom>
          <a:solidFill>
            <a:srgbClr val="FF5577">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7B86AB6-E5CB-3153-7497-2F1678C36689}"/>
              </a:ext>
            </a:extLst>
          </p:cNvPr>
          <p:cNvSpPr txBox="1"/>
          <p:nvPr/>
        </p:nvSpPr>
        <p:spPr>
          <a:xfrm>
            <a:off x="21703126" y="9696460"/>
            <a:ext cx="558166" cy="523220"/>
          </a:xfrm>
          <a:prstGeom prst="rect">
            <a:avLst/>
          </a:prstGeom>
          <a:noFill/>
        </p:spPr>
        <p:txBody>
          <a:bodyPr wrap="none" rtlCol="0">
            <a:spAutoFit/>
          </a:bodyPr>
          <a:lstStyle/>
          <a:p>
            <a:r>
              <a:rPr kumimoji="1" lang="en-US" altLang="ja-JP" sz="2800" dirty="0"/>
              <a:t>AI</a:t>
            </a:r>
            <a:endParaRPr kumimoji="1" lang="ja-JP" altLang="en-US" sz="2800" dirty="0"/>
          </a:p>
        </p:txBody>
      </p:sp>
      <p:sp>
        <p:nvSpPr>
          <p:cNvPr id="20" name="楕円 19">
            <a:extLst>
              <a:ext uri="{FF2B5EF4-FFF2-40B4-BE49-F238E27FC236}">
                <a16:creationId xmlns:a16="http://schemas.microsoft.com/office/drawing/2014/main" id="{158725B8-289E-2CA1-EC73-1F6718D11D7A}"/>
              </a:ext>
            </a:extLst>
          </p:cNvPr>
          <p:cNvSpPr/>
          <p:nvPr/>
        </p:nvSpPr>
        <p:spPr>
          <a:xfrm>
            <a:off x="11808807" y="9201603"/>
            <a:ext cx="2276079" cy="1356604"/>
          </a:xfrm>
          <a:prstGeom prst="ellipse">
            <a:avLst/>
          </a:prstGeom>
          <a:solidFill>
            <a:srgbClr val="FF5577">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6AE8DD9-28F8-8C46-FC50-C6643B1A6C77}"/>
              </a:ext>
            </a:extLst>
          </p:cNvPr>
          <p:cNvSpPr txBox="1"/>
          <p:nvPr/>
        </p:nvSpPr>
        <p:spPr>
          <a:xfrm>
            <a:off x="14269043" y="9481017"/>
            <a:ext cx="3416320" cy="954107"/>
          </a:xfrm>
          <a:prstGeom prst="rect">
            <a:avLst/>
          </a:prstGeom>
          <a:noFill/>
        </p:spPr>
        <p:txBody>
          <a:bodyPr wrap="none" rtlCol="0">
            <a:spAutoFit/>
          </a:bodyPr>
          <a:lstStyle/>
          <a:p>
            <a:pPr algn="ctr"/>
            <a:r>
              <a:rPr kumimoji="1" lang="ja-JP" altLang="en-US" sz="2800" dirty="0"/>
              <a:t>深層学習</a:t>
            </a:r>
            <a:endParaRPr kumimoji="1" lang="en-US" altLang="ja-JP" sz="2800" dirty="0"/>
          </a:p>
          <a:p>
            <a:r>
              <a:rPr kumimoji="1" lang="ja-JP" altLang="en-US" sz="2800" dirty="0"/>
              <a:t>ディープラーニング</a:t>
            </a:r>
            <a:endParaRPr kumimoji="1" lang="en-US" altLang="ja-JP" sz="2800" dirty="0"/>
          </a:p>
        </p:txBody>
      </p:sp>
      <p:sp>
        <p:nvSpPr>
          <p:cNvPr id="26" name="テキスト ボックス 25">
            <a:extLst>
              <a:ext uri="{FF2B5EF4-FFF2-40B4-BE49-F238E27FC236}">
                <a16:creationId xmlns:a16="http://schemas.microsoft.com/office/drawing/2014/main" id="{0CE27335-A0C7-56B0-3257-A278892152F9}"/>
              </a:ext>
            </a:extLst>
          </p:cNvPr>
          <p:cNvSpPr txBox="1"/>
          <p:nvPr/>
        </p:nvSpPr>
        <p:spPr>
          <a:xfrm>
            <a:off x="12167756" y="9696460"/>
            <a:ext cx="1276311" cy="523220"/>
          </a:xfrm>
          <a:prstGeom prst="rect">
            <a:avLst/>
          </a:prstGeom>
          <a:noFill/>
        </p:spPr>
        <p:txBody>
          <a:bodyPr wrap="none" rtlCol="0">
            <a:spAutoFit/>
          </a:bodyPr>
          <a:lstStyle/>
          <a:p>
            <a:r>
              <a:rPr kumimoji="1" lang="ja-JP" altLang="en-US" sz="2800" dirty="0"/>
              <a:t>生成</a:t>
            </a:r>
            <a:r>
              <a:rPr kumimoji="1" lang="en-US" altLang="ja-JP" sz="2800" dirty="0"/>
              <a:t>AI</a:t>
            </a:r>
            <a:endParaRPr kumimoji="1" lang="ja-JP" altLang="en-US" sz="2800" dirty="0"/>
          </a:p>
        </p:txBody>
      </p:sp>
      <p:sp>
        <p:nvSpPr>
          <p:cNvPr id="31" name="テキスト ボックス 30">
            <a:extLst>
              <a:ext uri="{FF2B5EF4-FFF2-40B4-BE49-F238E27FC236}">
                <a16:creationId xmlns:a16="http://schemas.microsoft.com/office/drawing/2014/main" id="{871EE2AD-BBEF-935E-01EE-27D43185D4A9}"/>
              </a:ext>
            </a:extLst>
          </p:cNvPr>
          <p:cNvSpPr txBox="1"/>
          <p:nvPr/>
        </p:nvSpPr>
        <p:spPr>
          <a:xfrm>
            <a:off x="19048207" y="9660513"/>
            <a:ext cx="1620957" cy="523220"/>
          </a:xfrm>
          <a:prstGeom prst="rect">
            <a:avLst/>
          </a:prstGeom>
          <a:noFill/>
        </p:spPr>
        <p:txBody>
          <a:bodyPr wrap="none" rtlCol="0">
            <a:spAutoFit/>
          </a:bodyPr>
          <a:lstStyle/>
          <a:p>
            <a:r>
              <a:rPr kumimoji="1" lang="ja-JP" altLang="en-US" sz="2800" dirty="0"/>
              <a:t>機械学習</a:t>
            </a:r>
          </a:p>
        </p:txBody>
      </p:sp>
      <p:sp>
        <p:nvSpPr>
          <p:cNvPr id="11" name="テキスト ボックス 10">
            <a:extLst>
              <a:ext uri="{FF2B5EF4-FFF2-40B4-BE49-F238E27FC236}">
                <a16:creationId xmlns:a16="http://schemas.microsoft.com/office/drawing/2014/main" id="{7283599C-105E-5E47-0A0D-C0D4E6CF3842}"/>
              </a:ext>
            </a:extLst>
          </p:cNvPr>
          <p:cNvSpPr txBox="1"/>
          <p:nvPr/>
        </p:nvSpPr>
        <p:spPr>
          <a:xfrm>
            <a:off x="1217594" y="2209536"/>
            <a:ext cx="7289175" cy="861774"/>
          </a:xfrm>
          <a:prstGeom prst="rect">
            <a:avLst/>
          </a:prstGeom>
          <a:noFill/>
        </p:spPr>
        <p:txBody>
          <a:bodyPr wrap="none" rtlCol="0">
            <a:spAutoFit/>
          </a:bodyPr>
          <a:lstStyle/>
          <a:p>
            <a:r>
              <a:rPr kumimoji="1" lang="ja-JP" altLang="en-US" sz="5000" dirty="0">
                <a:latin typeface="メイリオ" panose="020B0604030504040204" pitchFamily="50" charset="-128"/>
                <a:ea typeface="メイリオ" panose="020B0604030504040204" pitchFamily="50" charset="-128"/>
              </a:rPr>
              <a:t>機械学習と生成</a:t>
            </a:r>
            <a:r>
              <a:rPr kumimoji="1" lang="en-US" altLang="ja-JP" sz="5000" dirty="0">
                <a:latin typeface="メイリオ" panose="020B0604030504040204" pitchFamily="50" charset="-128"/>
                <a:ea typeface="メイリオ" panose="020B0604030504040204" pitchFamily="50" charset="-128"/>
              </a:rPr>
              <a:t>AI</a:t>
            </a:r>
            <a:r>
              <a:rPr kumimoji="1" lang="ja-JP" altLang="en-US" sz="5000" dirty="0">
                <a:latin typeface="メイリオ" panose="020B0604030504040204" pitchFamily="50" charset="-128"/>
                <a:ea typeface="メイリオ" panose="020B0604030504040204" pitchFamily="50" charset="-128"/>
              </a:rPr>
              <a:t>の関係</a:t>
            </a:r>
          </a:p>
        </p:txBody>
      </p:sp>
      <p:sp>
        <p:nvSpPr>
          <p:cNvPr id="19" name="テキスト プレースホルダー 1">
            <a:extLst>
              <a:ext uri="{FF2B5EF4-FFF2-40B4-BE49-F238E27FC236}">
                <a16:creationId xmlns:a16="http://schemas.microsoft.com/office/drawing/2014/main" id="{165C8DC2-671F-A330-96AA-40ADDF569BE2}"/>
              </a:ext>
            </a:extLst>
          </p:cNvPr>
          <p:cNvSpPr>
            <a:spLocks noGrp="1"/>
          </p:cNvSpPr>
          <p:nvPr>
            <p:ph type="body" sz="quarter" idx="14"/>
          </p:nvPr>
        </p:nvSpPr>
        <p:spPr>
          <a:xfrm>
            <a:off x="1217613" y="730250"/>
            <a:ext cx="21948775" cy="960438"/>
          </a:xfrm>
        </p:spPr>
        <p:txBody>
          <a:bodyPr/>
          <a:lstStyle/>
          <a:p>
            <a:r>
              <a:rPr kumimoji="1" lang="en-US" altLang="ja-JP" dirty="0">
                <a:latin typeface="+mn-lt"/>
              </a:rPr>
              <a:t>AI</a:t>
            </a:r>
            <a:r>
              <a:rPr kumimoji="1" lang="ja-JP" altLang="en-US" dirty="0">
                <a:latin typeface="+mn-lt"/>
              </a:rPr>
              <a:t>の仕組み</a:t>
            </a:r>
          </a:p>
        </p:txBody>
      </p:sp>
    </p:spTree>
    <p:extLst>
      <p:ext uri="{BB962C8B-B14F-4D97-AF65-F5344CB8AC3E}">
        <p14:creationId xmlns:p14="http://schemas.microsoft.com/office/powerpoint/2010/main" val="104513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356F45CF-43A6-5C7E-A4B8-23D99C83496F}"/>
              </a:ext>
            </a:extLst>
          </p:cNvPr>
          <p:cNvSpPr>
            <a:spLocks noGrp="1"/>
          </p:cNvSpPr>
          <p:nvPr>
            <p:ph type="body" sz="quarter" idx="10"/>
          </p:nvPr>
        </p:nvSpPr>
        <p:spPr/>
        <p:txBody>
          <a:bodyPr>
            <a:normAutofit lnSpcReduction="10000"/>
          </a:bodyPr>
          <a:lstStyle/>
          <a:p>
            <a:endParaRPr kumimoji="1" lang="ja-JP" altLang="en-US"/>
          </a:p>
        </p:txBody>
      </p:sp>
      <p:pic>
        <p:nvPicPr>
          <p:cNvPr id="5" name="図 4" descr="冷蔵庫に貼られたポスター&#10;&#10;中程度の精度で自動的に生成された説明">
            <a:extLst>
              <a:ext uri="{FF2B5EF4-FFF2-40B4-BE49-F238E27FC236}">
                <a16:creationId xmlns:a16="http://schemas.microsoft.com/office/drawing/2014/main" id="{65725B9D-F345-7D9E-58B0-6158784C084F}"/>
              </a:ext>
            </a:extLst>
          </p:cNvPr>
          <p:cNvPicPr>
            <a:picLocks noChangeAspect="1"/>
          </p:cNvPicPr>
          <p:nvPr/>
        </p:nvPicPr>
        <p:blipFill>
          <a:blip r:embed="rId2"/>
          <a:stretch>
            <a:fillRect/>
          </a:stretch>
        </p:blipFill>
        <p:spPr>
          <a:xfrm>
            <a:off x="1217594" y="1935827"/>
            <a:ext cx="21999680" cy="10332373"/>
          </a:xfrm>
          <a:prstGeom prst="rect">
            <a:avLst/>
          </a:prstGeom>
        </p:spPr>
      </p:pic>
      <p:sp>
        <p:nvSpPr>
          <p:cNvPr id="6" name="テキスト ボックス 5">
            <a:extLst>
              <a:ext uri="{FF2B5EF4-FFF2-40B4-BE49-F238E27FC236}">
                <a16:creationId xmlns:a16="http://schemas.microsoft.com/office/drawing/2014/main" id="{D2B4C0D8-A976-3772-68C6-AE70EAFE5CE3}"/>
              </a:ext>
            </a:extLst>
          </p:cNvPr>
          <p:cNvSpPr txBox="1"/>
          <p:nvPr/>
        </p:nvSpPr>
        <p:spPr>
          <a:xfrm>
            <a:off x="9466520" y="12258332"/>
            <a:ext cx="5501827" cy="369332"/>
          </a:xfrm>
          <a:prstGeom prst="rect">
            <a:avLst/>
          </a:prstGeom>
          <a:noFill/>
        </p:spPr>
        <p:txBody>
          <a:bodyPr wrap="none" rtlCol="0">
            <a:spAutoFit/>
          </a:bodyPr>
          <a:lstStyle/>
          <a:p>
            <a:r>
              <a:rPr kumimoji="1" lang="ja-JP" altLang="en-US" dirty="0"/>
              <a:t>ルビィのぼうけん　</a:t>
            </a:r>
            <a:r>
              <a:rPr kumimoji="1" lang="en-US" altLang="ja-JP" dirty="0"/>
              <a:t>AI</a:t>
            </a:r>
            <a:r>
              <a:rPr kumimoji="1" lang="ja-JP" altLang="en-US" dirty="0"/>
              <a:t>ロボット、学校へいく　より</a:t>
            </a:r>
          </a:p>
        </p:txBody>
      </p:sp>
      <p:sp>
        <p:nvSpPr>
          <p:cNvPr id="4" name="テキスト プレースホルダー 1">
            <a:extLst>
              <a:ext uri="{FF2B5EF4-FFF2-40B4-BE49-F238E27FC236}">
                <a16:creationId xmlns:a16="http://schemas.microsoft.com/office/drawing/2014/main" id="{701EF064-ECEE-2E3A-30A2-48055D191F3E}"/>
              </a:ext>
            </a:extLst>
          </p:cNvPr>
          <p:cNvSpPr>
            <a:spLocks noGrp="1"/>
          </p:cNvSpPr>
          <p:nvPr>
            <p:ph type="body" sz="quarter" idx="14"/>
          </p:nvPr>
        </p:nvSpPr>
        <p:spPr>
          <a:xfrm>
            <a:off x="1217613" y="730250"/>
            <a:ext cx="21948775" cy="960438"/>
          </a:xfrm>
        </p:spPr>
        <p:txBody>
          <a:bodyPr/>
          <a:lstStyle/>
          <a:p>
            <a:r>
              <a:rPr kumimoji="1" lang="en-US" altLang="ja-JP" dirty="0">
                <a:latin typeface="+mn-lt"/>
              </a:rPr>
              <a:t>AI</a:t>
            </a:r>
            <a:r>
              <a:rPr kumimoji="1" lang="ja-JP" altLang="en-US" dirty="0">
                <a:latin typeface="+mn-lt"/>
              </a:rPr>
              <a:t>の仕組み</a:t>
            </a:r>
          </a:p>
        </p:txBody>
      </p:sp>
    </p:spTree>
    <p:extLst>
      <p:ext uri="{BB962C8B-B14F-4D97-AF65-F5344CB8AC3E}">
        <p14:creationId xmlns:p14="http://schemas.microsoft.com/office/powerpoint/2010/main" val="257416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C50997F-6A97-BA88-798B-DC06EB124672}"/>
              </a:ext>
            </a:extLst>
          </p:cNvPr>
          <p:cNvSpPr>
            <a:spLocks noGrp="1"/>
          </p:cNvSpPr>
          <p:nvPr>
            <p:ph type="body" sz="quarter" idx="10"/>
          </p:nvPr>
        </p:nvSpPr>
        <p:spPr/>
        <p:txBody>
          <a:bodyPr>
            <a:normAutofit lnSpcReduction="10000"/>
          </a:bodyPr>
          <a:lstStyle/>
          <a:p>
            <a:endParaRPr kumimoji="1" lang="ja-JP" altLang="en-US"/>
          </a:p>
        </p:txBody>
      </p:sp>
      <p:pic>
        <p:nvPicPr>
          <p:cNvPr id="5" name="図 4" descr="異なる, 多い, テーブル, いくつか が含まれている画像&#10;&#10;自動的に生成された説明">
            <a:extLst>
              <a:ext uri="{FF2B5EF4-FFF2-40B4-BE49-F238E27FC236}">
                <a16:creationId xmlns:a16="http://schemas.microsoft.com/office/drawing/2014/main" id="{336E55B1-A1B1-1815-40EF-DAD71865DAB5}"/>
              </a:ext>
            </a:extLst>
          </p:cNvPr>
          <p:cNvPicPr>
            <a:picLocks noChangeAspect="1"/>
          </p:cNvPicPr>
          <p:nvPr/>
        </p:nvPicPr>
        <p:blipFill>
          <a:blip r:embed="rId2"/>
          <a:stretch>
            <a:fillRect/>
          </a:stretch>
        </p:blipFill>
        <p:spPr>
          <a:xfrm>
            <a:off x="1217594" y="2052424"/>
            <a:ext cx="21948018" cy="9055674"/>
          </a:xfrm>
          <a:prstGeom prst="rect">
            <a:avLst/>
          </a:prstGeom>
        </p:spPr>
      </p:pic>
      <p:sp>
        <p:nvSpPr>
          <p:cNvPr id="6" name="テキスト ボックス 5">
            <a:extLst>
              <a:ext uri="{FF2B5EF4-FFF2-40B4-BE49-F238E27FC236}">
                <a16:creationId xmlns:a16="http://schemas.microsoft.com/office/drawing/2014/main" id="{24006DAD-1B46-5DDE-C541-8DA76CFBC781}"/>
              </a:ext>
            </a:extLst>
          </p:cNvPr>
          <p:cNvSpPr txBox="1"/>
          <p:nvPr/>
        </p:nvSpPr>
        <p:spPr>
          <a:xfrm>
            <a:off x="9466520" y="11278720"/>
            <a:ext cx="5501827" cy="369332"/>
          </a:xfrm>
          <a:prstGeom prst="rect">
            <a:avLst/>
          </a:prstGeom>
          <a:noFill/>
        </p:spPr>
        <p:txBody>
          <a:bodyPr wrap="none" rtlCol="0">
            <a:spAutoFit/>
          </a:bodyPr>
          <a:lstStyle/>
          <a:p>
            <a:r>
              <a:rPr kumimoji="1" lang="ja-JP" altLang="en-US" dirty="0"/>
              <a:t>ルビィのぼうけん　</a:t>
            </a:r>
            <a:r>
              <a:rPr kumimoji="1" lang="en-US" altLang="ja-JP" dirty="0"/>
              <a:t>AI</a:t>
            </a:r>
            <a:r>
              <a:rPr kumimoji="1" lang="ja-JP" altLang="en-US" dirty="0"/>
              <a:t>ロボット、学校へいく　より</a:t>
            </a:r>
          </a:p>
        </p:txBody>
      </p:sp>
      <p:sp>
        <p:nvSpPr>
          <p:cNvPr id="9" name="テキスト プレースホルダー 1">
            <a:extLst>
              <a:ext uri="{FF2B5EF4-FFF2-40B4-BE49-F238E27FC236}">
                <a16:creationId xmlns:a16="http://schemas.microsoft.com/office/drawing/2014/main" id="{87BC6D63-6E58-0BF3-3B62-8B2E1AB743AB}"/>
              </a:ext>
            </a:extLst>
          </p:cNvPr>
          <p:cNvSpPr>
            <a:spLocks noGrp="1"/>
          </p:cNvSpPr>
          <p:nvPr>
            <p:ph type="body" sz="quarter" idx="14"/>
          </p:nvPr>
        </p:nvSpPr>
        <p:spPr>
          <a:xfrm>
            <a:off x="1217613" y="730250"/>
            <a:ext cx="21948775" cy="960438"/>
          </a:xfrm>
        </p:spPr>
        <p:txBody>
          <a:bodyPr/>
          <a:lstStyle/>
          <a:p>
            <a:r>
              <a:rPr kumimoji="1" lang="en-US" altLang="ja-JP" dirty="0">
                <a:latin typeface="+mn-lt"/>
              </a:rPr>
              <a:t>AI</a:t>
            </a:r>
            <a:r>
              <a:rPr kumimoji="1" lang="ja-JP" altLang="en-US" dirty="0">
                <a:latin typeface="+mn-lt"/>
              </a:rPr>
              <a:t>の仕組み</a:t>
            </a:r>
          </a:p>
        </p:txBody>
      </p:sp>
    </p:spTree>
    <p:extLst>
      <p:ext uri="{BB962C8B-B14F-4D97-AF65-F5344CB8AC3E}">
        <p14:creationId xmlns:p14="http://schemas.microsoft.com/office/powerpoint/2010/main" val="3770926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9000715-6393-E45D-E262-DBE8AC336C43}"/>
              </a:ext>
            </a:extLst>
          </p:cNvPr>
          <p:cNvSpPr>
            <a:spLocks noGrp="1"/>
          </p:cNvSpPr>
          <p:nvPr>
            <p:ph type="body" sz="quarter" idx="14"/>
          </p:nvPr>
        </p:nvSpPr>
        <p:spPr/>
        <p:txBody>
          <a:bodyPr/>
          <a:lstStyle/>
          <a:p>
            <a:r>
              <a:rPr kumimoji="1" lang="en-US" altLang="ja-JP" dirty="0">
                <a:latin typeface="+mn-lt"/>
              </a:rPr>
              <a:t>AI</a:t>
            </a:r>
            <a:r>
              <a:rPr kumimoji="1" lang="ja-JP" altLang="en-US" dirty="0">
                <a:latin typeface="+mn-lt"/>
              </a:rPr>
              <a:t>の仕組み</a:t>
            </a:r>
          </a:p>
        </p:txBody>
      </p:sp>
      <p:sp>
        <p:nvSpPr>
          <p:cNvPr id="3" name="テキスト プレースホルダー 2">
            <a:extLst>
              <a:ext uri="{FF2B5EF4-FFF2-40B4-BE49-F238E27FC236}">
                <a16:creationId xmlns:a16="http://schemas.microsoft.com/office/drawing/2014/main" id="{4867A46E-AA48-7A45-DE00-B9C2196E6087}"/>
              </a:ext>
            </a:extLst>
          </p:cNvPr>
          <p:cNvSpPr>
            <a:spLocks noGrp="1"/>
          </p:cNvSpPr>
          <p:nvPr>
            <p:ph type="body" sz="quarter" idx="10"/>
          </p:nvPr>
        </p:nvSpPr>
        <p:spPr/>
        <p:txBody>
          <a:bodyPr>
            <a:normAutofit lnSpcReduction="10000"/>
          </a:bodyPr>
          <a:lstStyle/>
          <a:p>
            <a:endParaRPr kumimoji="1" lang="ja-JP" altLang="en-US"/>
          </a:p>
        </p:txBody>
      </p:sp>
      <p:pic>
        <p:nvPicPr>
          <p:cNvPr id="4" name="図 3" descr="挿絵 が含まれている画像&#10;&#10;AI 生成コンテンツは誤りを含む可能性があります。">
            <a:extLst>
              <a:ext uri="{FF2B5EF4-FFF2-40B4-BE49-F238E27FC236}">
                <a16:creationId xmlns:a16="http://schemas.microsoft.com/office/drawing/2014/main" id="{A63F2D55-20C6-E9C2-64BF-1943793B2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0856" y="4050811"/>
            <a:ext cx="12334757" cy="8223171"/>
          </a:xfrm>
          <a:prstGeom prst="rect">
            <a:avLst/>
          </a:prstGeom>
        </p:spPr>
      </p:pic>
      <p:sp>
        <p:nvSpPr>
          <p:cNvPr id="5" name="コンテンツ プレースホルダー 2">
            <a:extLst>
              <a:ext uri="{FF2B5EF4-FFF2-40B4-BE49-F238E27FC236}">
                <a16:creationId xmlns:a16="http://schemas.microsoft.com/office/drawing/2014/main" id="{07CE271A-45D3-5D2C-93C0-3DE9FC15C533}"/>
              </a:ext>
            </a:extLst>
          </p:cNvPr>
          <p:cNvSpPr>
            <a:spLocks noGrp="1"/>
          </p:cNvSpPr>
          <p:nvPr/>
        </p:nvSpPr>
        <p:spPr>
          <a:xfrm>
            <a:off x="1217594" y="3027421"/>
            <a:ext cx="16668747" cy="7462043"/>
          </a:xfrm>
          <a:prstGeom prst="rect">
            <a:avLst/>
          </a:prstGeom>
          <a:effectLst/>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5000" b="1" dirty="0">
                <a:solidFill>
                  <a:srgbClr val="3D3C36"/>
                </a:solidFill>
                <a:ea typeface="メイリオ" panose="020B0604030504040204" pitchFamily="50" charset="-128"/>
              </a:rPr>
              <a:t>単純パーセプトロン</a:t>
            </a:r>
            <a:endParaRPr lang="en-US" altLang="ja-JP" sz="5000" b="1" dirty="0">
              <a:solidFill>
                <a:srgbClr val="3D3C36"/>
              </a:solidFill>
              <a:ea typeface="メイリオ" panose="020B0604030504040204" pitchFamily="50" charset="-128"/>
            </a:endParaRPr>
          </a:p>
          <a:p>
            <a:r>
              <a:rPr lang="ja-JP" altLang="en-US" sz="5000" b="1" dirty="0">
                <a:solidFill>
                  <a:srgbClr val="3D3C36"/>
                </a:solidFill>
                <a:ea typeface="メイリオ" panose="020B0604030504040204" pitchFamily="50" charset="-128"/>
              </a:rPr>
              <a:t>ディープラーニング</a:t>
            </a:r>
            <a:endParaRPr lang="en-US" altLang="ja-JP" sz="5000" b="1" dirty="0">
              <a:solidFill>
                <a:srgbClr val="3D3C36"/>
              </a:solidFill>
              <a:ea typeface="メイリオ" panose="020B0604030504040204" pitchFamily="50" charset="-128"/>
            </a:endParaRPr>
          </a:p>
          <a:p>
            <a:pPr marL="0" indent="0">
              <a:buNone/>
            </a:pPr>
            <a:endParaRPr lang="en-US" altLang="ja-JP" sz="5000" b="1" dirty="0">
              <a:solidFill>
                <a:srgbClr val="3D3C36"/>
              </a:solidFill>
              <a:ea typeface="メイリオ" panose="020B0604030504040204" pitchFamily="50" charset="-128"/>
            </a:endParaRPr>
          </a:p>
          <a:p>
            <a:pPr marL="0" indent="0">
              <a:buNone/>
            </a:pPr>
            <a:endParaRPr lang="en-US" altLang="ja-JP" sz="5000" b="1" dirty="0">
              <a:solidFill>
                <a:srgbClr val="3D3C36"/>
              </a:solidFill>
              <a:ea typeface="メイリオ" panose="020B0604030504040204" pitchFamily="50" charset="-128"/>
            </a:endParaRPr>
          </a:p>
          <a:p>
            <a:r>
              <a:rPr lang="en-US" altLang="ja-JP" sz="5000" b="1" dirty="0">
                <a:solidFill>
                  <a:srgbClr val="3D3C36"/>
                </a:solidFill>
                <a:ea typeface="メイリオ" panose="020B0604030504040204" pitchFamily="50" charset="-128"/>
              </a:rPr>
              <a:t>Q</a:t>
            </a:r>
            <a:r>
              <a:rPr lang="ja-JP" altLang="en-US" sz="5000" b="1" dirty="0">
                <a:solidFill>
                  <a:srgbClr val="3D3C36"/>
                </a:solidFill>
                <a:ea typeface="メイリオ" panose="020B0604030504040204" pitchFamily="50" charset="-128"/>
              </a:rPr>
              <a:t>学習</a:t>
            </a:r>
            <a:endParaRPr lang="en-US" altLang="ja-JP" sz="5000" b="1" dirty="0">
              <a:solidFill>
                <a:srgbClr val="3D3C36"/>
              </a:solidFill>
              <a:ea typeface="メイリオ" panose="020B0604030504040204" pitchFamily="50" charset="-128"/>
            </a:endParaRPr>
          </a:p>
          <a:p>
            <a:r>
              <a:rPr lang="ja-JP" altLang="en-US" sz="5000" b="1" dirty="0">
                <a:solidFill>
                  <a:srgbClr val="3D3C36"/>
                </a:solidFill>
                <a:ea typeface="メイリオ" panose="020B0604030504040204" pitchFamily="50" charset="-128"/>
              </a:rPr>
              <a:t>遺伝的アルゴリズム</a:t>
            </a:r>
            <a:endParaRPr lang="en-US" altLang="ja-JP" sz="5000" b="1" dirty="0">
              <a:solidFill>
                <a:srgbClr val="3D3C36"/>
              </a:solidFill>
              <a:ea typeface="メイリオ" panose="020B0604030504040204" pitchFamily="50" charset="-128"/>
            </a:endParaRPr>
          </a:p>
          <a:p>
            <a:pPr marL="457200" lvl="1" indent="0">
              <a:buNone/>
            </a:pPr>
            <a:endParaRPr lang="en-US" altLang="ja-JP" sz="3000" b="1" dirty="0">
              <a:solidFill>
                <a:srgbClr val="3D3C36"/>
              </a:solidFill>
              <a:ea typeface="メイリオ" panose="020B0604030504040204" pitchFamily="50" charset="-128"/>
            </a:endParaRPr>
          </a:p>
        </p:txBody>
      </p:sp>
      <p:sp>
        <p:nvSpPr>
          <p:cNvPr id="6" name="右中かっこ 5">
            <a:extLst>
              <a:ext uri="{FF2B5EF4-FFF2-40B4-BE49-F238E27FC236}">
                <a16:creationId xmlns:a16="http://schemas.microsoft.com/office/drawing/2014/main" id="{D14E5BB7-C5D2-CDAD-C53E-3FABD68DFC0B}"/>
              </a:ext>
            </a:extLst>
          </p:cNvPr>
          <p:cNvSpPr/>
          <p:nvPr/>
        </p:nvSpPr>
        <p:spPr>
          <a:xfrm>
            <a:off x="7640122" y="2933551"/>
            <a:ext cx="421366" cy="1716071"/>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p>
        </p:txBody>
      </p:sp>
      <p:cxnSp>
        <p:nvCxnSpPr>
          <p:cNvPr id="7" name="直線矢印コネクタ 6">
            <a:extLst>
              <a:ext uri="{FF2B5EF4-FFF2-40B4-BE49-F238E27FC236}">
                <a16:creationId xmlns:a16="http://schemas.microsoft.com/office/drawing/2014/main" id="{B4D78593-8D43-85AE-BADD-F0BD1E084E6B}"/>
              </a:ext>
            </a:extLst>
          </p:cNvPr>
          <p:cNvCxnSpPr>
            <a:cxnSpLocks/>
            <a:stCxn id="6" idx="1"/>
          </p:cNvCxnSpPr>
          <p:nvPr/>
        </p:nvCxnSpPr>
        <p:spPr>
          <a:xfrm>
            <a:off x="8061488" y="3791587"/>
            <a:ext cx="8592145" cy="119009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30">
            <a:extLst>
              <a:ext uri="{FF2B5EF4-FFF2-40B4-BE49-F238E27FC236}">
                <a16:creationId xmlns:a16="http://schemas.microsoft.com/office/drawing/2014/main" id="{A38078EA-7CCE-B992-0F07-BE5026393B57}"/>
              </a:ext>
            </a:extLst>
          </p:cNvPr>
          <p:cNvSpPr txBox="1"/>
          <p:nvPr/>
        </p:nvSpPr>
        <p:spPr>
          <a:xfrm>
            <a:off x="10323799" y="3482761"/>
            <a:ext cx="2236510"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ja-JP" altLang="en-US" sz="4000" dirty="0">
                <a:solidFill>
                  <a:srgbClr val="3D3C36"/>
                </a:solidFill>
                <a:ea typeface="メイリオ" panose="020B0604030504040204" pitchFamily="50" charset="-128"/>
              </a:rPr>
              <a:t>脳の構造</a:t>
            </a:r>
          </a:p>
        </p:txBody>
      </p:sp>
      <p:sp>
        <p:nvSpPr>
          <p:cNvPr id="9" name="テキスト ボックス 31">
            <a:extLst>
              <a:ext uri="{FF2B5EF4-FFF2-40B4-BE49-F238E27FC236}">
                <a16:creationId xmlns:a16="http://schemas.microsoft.com/office/drawing/2014/main" id="{80365797-8314-8068-A337-8AD7ECC87EC9}"/>
              </a:ext>
            </a:extLst>
          </p:cNvPr>
          <p:cNvSpPr txBox="1"/>
          <p:nvPr/>
        </p:nvSpPr>
        <p:spPr>
          <a:xfrm>
            <a:off x="18941380" y="2490038"/>
            <a:ext cx="4224233" cy="286232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ja-JP" altLang="en-US" sz="4500" dirty="0">
                <a:solidFill>
                  <a:srgbClr val="3D3C36"/>
                </a:solidFill>
                <a:ea typeface="メイリオ" panose="020B0604030504040204" pitchFamily="50" charset="-128"/>
              </a:rPr>
              <a:t>トレーニング法</a:t>
            </a:r>
            <a:endParaRPr kumimoji="1" lang="en-US" altLang="ja-JP" sz="4500" dirty="0">
              <a:solidFill>
                <a:srgbClr val="3D3C36"/>
              </a:solidFill>
              <a:ea typeface="メイリオ" panose="020B0604030504040204" pitchFamily="50" charset="-128"/>
            </a:endParaRPr>
          </a:p>
          <a:p>
            <a:pPr marL="457200" indent="-457200">
              <a:buFont typeface="Arial" panose="020B0604020202020204" pitchFamily="34" charset="0"/>
              <a:buChar char="•"/>
            </a:pPr>
            <a:r>
              <a:rPr kumimoji="1" lang="ja-JP" altLang="en-US" sz="4500" dirty="0">
                <a:solidFill>
                  <a:srgbClr val="3D3C36"/>
                </a:solidFill>
                <a:ea typeface="メイリオ" panose="020B0604030504040204" pitchFamily="50" charset="-128"/>
              </a:rPr>
              <a:t>教師あり学習</a:t>
            </a:r>
            <a:endParaRPr kumimoji="1" lang="en-US" altLang="ja-JP" sz="4500" dirty="0">
              <a:solidFill>
                <a:srgbClr val="3D3C36"/>
              </a:solidFill>
              <a:ea typeface="メイリオ" panose="020B0604030504040204" pitchFamily="50" charset="-128"/>
            </a:endParaRPr>
          </a:p>
          <a:p>
            <a:pPr marL="457200" indent="-457200">
              <a:buFont typeface="Arial" panose="020B0604020202020204" pitchFamily="34" charset="0"/>
              <a:buChar char="•"/>
            </a:pPr>
            <a:r>
              <a:rPr kumimoji="1" lang="ja-JP" altLang="en-US" sz="4500" dirty="0">
                <a:solidFill>
                  <a:srgbClr val="3D3C36"/>
                </a:solidFill>
                <a:ea typeface="メイリオ" panose="020B0604030504040204" pitchFamily="50" charset="-128"/>
              </a:rPr>
              <a:t>教師なし学習</a:t>
            </a:r>
            <a:endParaRPr kumimoji="1" lang="en-US" altLang="ja-JP" sz="4500" dirty="0">
              <a:solidFill>
                <a:srgbClr val="3D3C36"/>
              </a:solidFill>
              <a:ea typeface="メイリオ" panose="020B0604030504040204" pitchFamily="50" charset="-128"/>
            </a:endParaRPr>
          </a:p>
          <a:p>
            <a:pPr marL="457200" indent="-457200">
              <a:buFont typeface="Arial" panose="020B0604020202020204" pitchFamily="34" charset="0"/>
              <a:buChar char="•"/>
            </a:pPr>
            <a:r>
              <a:rPr kumimoji="1" lang="ja-JP" altLang="en-US" sz="4500" dirty="0">
                <a:solidFill>
                  <a:srgbClr val="3D3C36"/>
                </a:solidFill>
                <a:ea typeface="メイリオ" panose="020B0604030504040204" pitchFamily="50" charset="-128"/>
              </a:rPr>
              <a:t>強化学習</a:t>
            </a:r>
          </a:p>
        </p:txBody>
      </p:sp>
      <p:sp>
        <p:nvSpPr>
          <p:cNvPr id="10" name="右中かっこ 9">
            <a:extLst>
              <a:ext uri="{FF2B5EF4-FFF2-40B4-BE49-F238E27FC236}">
                <a16:creationId xmlns:a16="http://schemas.microsoft.com/office/drawing/2014/main" id="{CC164D65-A6F4-9BF7-065D-2B45EEC38EAB}"/>
              </a:ext>
            </a:extLst>
          </p:cNvPr>
          <p:cNvSpPr/>
          <p:nvPr/>
        </p:nvSpPr>
        <p:spPr>
          <a:xfrm>
            <a:off x="7676003" y="6573751"/>
            <a:ext cx="385485" cy="1732428"/>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ja-JP" altLang="en-US"/>
          </a:p>
        </p:txBody>
      </p:sp>
      <p:cxnSp>
        <p:nvCxnSpPr>
          <p:cNvPr id="11" name="直線矢印コネクタ 10">
            <a:extLst>
              <a:ext uri="{FF2B5EF4-FFF2-40B4-BE49-F238E27FC236}">
                <a16:creationId xmlns:a16="http://schemas.microsoft.com/office/drawing/2014/main" id="{39BA0E60-896D-4D3A-CDDE-B978011D69FD}"/>
              </a:ext>
            </a:extLst>
          </p:cNvPr>
          <p:cNvCxnSpPr>
            <a:cxnSpLocks/>
            <a:stCxn id="10" idx="1"/>
          </p:cNvCxnSpPr>
          <p:nvPr/>
        </p:nvCxnSpPr>
        <p:spPr>
          <a:xfrm flipV="1">
            <a:off x="8061488" y="7022014"/>
            <a:ext cx="6479701" cy="41795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43">
            <a:extLst>
              <a:ext uri="{FF2B5EF4-FFF2-40B4-BE49-F238E27FC236}">
                <a16:creationId xmlns:a16="http://schemas.microsoft.com/office/drawing/2014/main" id="{88E39945-0E58-5AB4-86FF-FA4E0D528221}"/>
              </a:ext>
            </a:extLst>
          </p:cNvPr>
          <p:cNvSpPr txBox="1"/>
          <p:nvPr/>
        </p:nvSpPr>
        <p:spPr>
          <a:xfrm>
            <a:off x="8941687" y="5773091"/>
            <a:ext cx="4288353" cy="13234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ja-JP" altLang="en-US" sz="4000" dirty="0">
                <a:solidFill>
                  <a:srgbClr val="3D3C36"/>
                </a:solidFill>
                <a:ea typeface="メイリオ" panose="020B0604030504040204" pitchFamily="50" charset="-128"/>
              </a:rPr>
              <a:t>具体的な</a:t>
            </a:r>
            <a:endParaRPr kumimoji="1" lang="en-US" altLang="ja-JP" sz="4000" dirty="0">
              <a:solidFill>
                <a:srgbClr val="3D3C36"/>
              </a:solidFill>
              <a:ea typeface="メイリオ" panose="020B0604030504040204" pitchFamily="50" charset="-128"/>
            </a:endParaRPr>
          </a:p>
          <a:p>
            <a:r>
              <a:rPr kumimoji="1" lang="ja-JP" altLang="en-US" sz="4000" dirty="0">
                <a:solidFill>
                  <a:srgbClr val="3D3C36"/>
                </a:solidFill>
                <a:ea typeface="メイリオ" panose="020B0604030504040204" pitchFamily="50" charset="-128"/>
              </a:rPr>
              <a:t>トレーニング手順</a:t>
            </a:r>
          </a:p>
        </p:txBody>
      </p:sp>
      <p:cxnSp>
        <p:nvCxnSpPr>
          <p:cNvPr id="13" name="直線矢印コネクタ 12">
            <a:extLst>
              <a:ext uri="{FF2B5EF4-FFF2-40B4-BE49-F238E27FC236}">
                <a16:creationId xmlns:a16="http://schemas.microsoft.com/office/drawing/2014/main" id="{91B3E7E9-0339-5986-90BD-C89403E79337}"/>
              </a:ext>
            </a:extLst>
          </p:cNvPr>
          <p:cNvCxnSpPr>
            <a:cxnSpLocks/>
          </p:cNvCxnSpPr>
          <p:nvPr/>
        </p:nvCxnSpPr>
        <p:spPr>
          <a:xfrm>
            <a:off x="7291137" y="8364096"/>
            <a:ext cx="6387304" cy="129591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47">
            <a:extLst>
              <a:ext uri="{FF2B5EF4-FFF2-40B4-BE49-F238E27FC236}">
                <a16:creationId xmlns:a16="http://schemas.microsoft.com/office/drawing/2014/main" id="{B8F7C950-3F0F-8C82-4069-7B02E6764D2D}"/>
              </a:ext>
            </a:extLst>
          </p:cNvPr>
          <p:cNvSpPr txBox="1"/>
          <p:nvPr/>
        </p:nvSpPr>
        <p:spPr>
          <a:xfrm>
            <a:off x="7546325" y="9366853"/>
            <a:ext cx="4801314" cy="70788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ja-JP" altLang="en-US" sz="4000" dirty="0">
                <a:solidFill>
                  <a:srgbClr val="3D3C36"/>
                </a:solidFill>
                <a:ea typeface="メイリオ" panose="020B0604030504040204" pitchFamily="50" charset="-128"/>
              </a:rPr>
              <a:t>トレーニングの道具</a:t>
            </a:r>
          </a:p>
        </p:txBody>
      </p:sp>
    </p:spTree>
    <p:extLst>
      <p:ext uri="{BB962C8B-B14F-4D97-AF65-F5344CB8AC3E}">
        <p14:creationId xmlns:p14="http://schemas.microsoft.com/office/powerpoint/2010/main" val="38654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CA44-82C7-05C9-C538-D321DCACF6AE}"/>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4A905E5-86F1-250D-50EB-F4C84F2B90C6}"/>
              </a:ext>
            </a:extLst>
          </p:cNvPr>
          <p:cNvSpPr>
            <a:spLocks noGrp="1"/>
          </p:cNvSpPr>
          <p:nvPr>
            <p:ph type="body" sz="quarter" idx="14"/>
          </p:nvPr>
        </p:nvSpPr>
        <p:spPr/>
        <p:txBody>
          <a:bodyPr/>
          <a:lstStyle/>
          <a:p>
            <a:r>
              <a:rPr kumimoji="1" lang="en-US" altLang="ja-JP" dirty="0"/>
              <a:t>AI</a:t>
            </a:r>
            <a:r>
              <a:rPr kumimoji="1" lang="ja-JP" altLang="en-US" dirty="0"/>
              <a:t>の仕組み</a:t>
            </a:r>
          </a:p>
        </p:txBody>
      </p:sp>
      <p:sp>
        <p:nvSpPr>
          <p:cNvPr id="3" name="テキスト プレースホルダー 2">
            <a:extLst>
              <a:ext uri="{FF2B5EF4-FFF2-40B4-BE49-F238E27FC236}">
                <a16:creationId xmlns:a16="http://schemas.microsoft.com/office/drawing/2014/main" id="{9ADC6293-C350-E640-D972-C3107400CC2F}"/>
              </a:ext>
            </a:extLst>
          </p:cNvPr>
          <p:cNvSpPr>
            <a:spLocks noGrp="1"/>
          </p:cNvSpPr>
          <p:nvPr>
            <p:ph type="body" sz="quarter" idx="10"/>
          </p:nvPr>
        </p:nvSpPr>
        <p:spPr/>
        <p:txBody>
          <a:bodyPr>
            <a:normAutofit lnSpcReduction="10000"/>
          </a:bodyPr>
          <a:lstStyle/>
          <a:p>
            <a:endParaRPr kumimoji="1" lang="ja-JP" altLang="en-US"/>
          </a:p>
        </p:txBody>
      </p:sp>
      <p:sp>
        <p:nvSpPr>
          <p:cNvPr id="5" name="コンテンツ プレースホルダー 2">
            <a:extLst>
              <a:ext uri="{FF2B5EF4-FFF2-40B4-BE49-F238E27FC236}">
                <a16:creationId xmlns:a16="http://schemas.microsoft.com/office/drawing/2014/main" id="{C89B6E17-EF6B-357F-9A9E-AF7CBFB8F508}"/>
              </a:ext>
            </a:extLst>
          </p:cNvPr>
          <p:cNvSpPr>
            <a:spLocks noGrp="1"/>
          </p:cNvSpPr>
          <p:nvPr/>
        </p:nvSpPr>
        <p:spPr>
          <a:xfrm>
            <a:off x="1217594" y="3027421"/>
            <a:ext cx="21948019" cy="7462043"/>
          </a:xfrm>
          <a:prstGeom prst="rect">
            <a:avLst/>
          </a:prstGeom>
          <a:effectLst/>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2000"/>
              </a:spcAft>
              <a:buNone/>
            </a:pP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はどのように「特徴」を見つけてグループ分けするの？</a:t>
            </a:r>
            <a:endParaRPr lang="en-US" altLang="ja-JP" sz="5000" dirty="0">
              <a:solidFill>
                <a:srgbClr val="3D3C36"/>
              </a:solidFill>
              <a:ea typeface="メイリオ" panose="020B0604030504040204" pitchFamily="50" charset="-128"/>
            </a:endParaRPr>
          </a:p>
          <a:p>
            <a:r>
              <a:rPr lang="ja-JP" altLang="en-US" sz="5000" dirty="0">
                <a:solidFill>
                  <a:srgbClr val="3D3C36"/>
                </a:solidFill>
                <a:ea typeface="メイリオ" panose="020B0604030504040204" pitchFamily="50" charset="-128"/>
              </a:rPr>
              <a:t>単純パーセプトロン</a:t>
            </a:r>
            <a:endParaRPr lang="en-US" altLang="ja-JP" sz="50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人工知能の基礎となる最も単純な学習模型の一つ</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人間の脳神経細胞の働きを模倣した数理模型</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まるで、会議で複数の人から意見を聞き、それぞれの人の発言の重みを考えて最終的な決定を下すようなもの</a:t>
            </a:r>
            <a:endParaRPr lang="en-US" altLang="ja-JP" sz="4600" dirty="0">
              <a:solidFill>
                <a:srgbClr val="3D3C36"/>
              </a:solidFill>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BC87039B-6F6A-41E1-2723-9E46B037C10C}"/>
              </a:ext>
            </a:extLst>
          </p:cNvPr>
          <p:cNvSpPr txBox="1"/>
          <p:nvPr/>
        </p:nvSpPr>
        <p:spPr>
          <a:xfrm>
            <a:off x="8573581" y="8678526"/>
            <a:ext cx="14754360" cy="954107"/>
          </a:xfrm>
          <a:prstGeom prst="rect">
            <a:avLst/>
          </a:prstGeom>
          <a:noFill/>
        </p:spPr>
        <p:txBody>
          <a:bodyPr wrap="none" rtlCol="0">
            <a:spAutoFit/>
          </a:bodyPr>
          <a:lstStyle/>
          <a:p>
            <a:r>
              <a:rPr lang="ja-JP" altLang="en-US" sz="2800" dirty="0">
                <a:solidFill>
                  <a:srgbClr val="3D3C36"/>
                </a:solidFill>
                <a:ea typeface="メイリオ" panose="020B0604030504040204" pitchFamily="50" charset="-128"/>
                <a:cs typeface="Source Han Sans JP Medium"/>
                <a:sym typeface="Source Han Sans JP Medium"/>
              </a:rPr>
              <a:t>単純パーセプトロン入門</a:t>
            </a:r>
            <a:br>
              <a:rPr lang="en-US" altLang="ja-JP" sz="2800" dirty="0">
                <a:solidFill>
                  <a:srgbClr val="3D3C36"/>
                </a:solidFill>
                <a:ea typeface="メイリオ" panose="020B0604030504040204" pitchFamily="50" charset="-128"/>
                <a:cs typeface="Source Han Sans JP Medium"/>
                <a:sym typeface="Source Han Sans JP Medium"/>
              </a:rPr>
            </a:br>
            <a:r>
              <a:rPr lang="en-US" altLang="ja-JP" sz="2800" dirty="0">
                <a:solidFill>
                  <a:srgbClr val="3D3C36"/>
                </a:solidFill>
                <a:ea typeface="メイリオ" panose="020B0604030504040204" pitchFamily="50" charset="-128"/>
                <a:cs typeface="Source Han Sans JP Medium"/>
                <a:sym typeface="Source Han Sans JP Medium"/>
                <a:hlinkClick r:id="rId2"/>
              </a:rPr>
              <a:t>https://ai-compass.weeybrid.co.jp/algorizm/introduction-to-simple-perceptron-3/</a:t>
            </a:r>
            <a:endParaRPr lang="en-US" altLang="ja-JP" sz="2800" dirty="0">
              <a:solidFill>
                <a:srgbClr val="3D3C36"/>
              </a:solidFill>
              <a:ea typeface="メイリオ" panose="020B0604030504040204" pitchFamily="50" charset="-128"/>
              <a:cs typeface="Source Han Sans JP Medium"/>
              <a:sym typeface="Source Han Sans JP Medium"/>
            </a:endParaRPr>
          </a:p>
        </p:txBody>
      </p:sp>
      <p:sp>
        <p:nvSpPr>
          <p:cNvPr id="16" name="四角形: 角を丸くする 15">
            <a:extLst>
              <a:ext uri="{FF2B5EF4-FFF2-40B4-BE49-F238E27FC236}">
                <a16:creationId xmlns:a16="http://schemas.microsoft.com/office/drawing/2014/main" id="{AEA169D7-F0C2-E05A-E501-63BF0C3E6A4D}"/>
              </a:ext>
            </a:extLst>
          </p:cNvPr>
          <p:cNvSpPr/>
          <p:nvPr/>
        </p:nvSpPr>
        <p:spPr>
          <a:xfrm>
            <a:off x="1216800" y="10688579"/>
            <a:ext cx="21948018" cy="1769143"/>
          </a:xfrm>
          <a:prstGeom prst="roundRect">
            <a:avLst/>
          </a:prstGeom>
          <a:noFill/>
          <a:ln w="38100">
            <a:solidFill>
              <a:srgbClr val="3D3C36"/>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kumimoji="1" lang="ja-JP" altLang="en-US" sz="3400" dirty="0">
                <a:solidFill>
                  <a:srgbClr val="3D3C36"/>
                </a:solidFill>
                <a:ea typeface="メイリオ" panose="020B0604030504040204" pitchFamily="50" charset="-128"/>
              </a:rPr>
              <a:t>フルーツのグループ分け</a:t>
            </a:r>
            <a:r>
              <a:rPr kumimoji="1" lang="en-US" altLang="ja-JP" sz="3400" dirty="0">
                <a:solidFill>
                  <a:srgbClr val="3D3C36"/>
                </a:solidFill>
                <a:ea typeface="メイリオ" panose="020B0604030504040204" pitchFamily="50" charset="-128"/>
              </a:rPr>
              <a:t>(</a:t>
            </a:r>
            <a:r>
              <a:rPr kumimoji="1" lang="ja-JP" altLang="en-US" sz="3400" dirty="0">
                <a:solidFill>
                  <a:srgbClr val="3D3C36"/>
                </a:solidFill>
                <a:ea typeface="メイリオ" panose="020B0604030504040204" pitchFamily="50" charset="-128"/>
              </a:rPr>
              <a:t>単純パーセプトロン</a:t>
            </a:r>
            <a:r>
              <a:rPr kumimoji="1" lang="en-US" altLang="ja-JP" sz="3400" dirty="0">
                <a:solidFill>
                  <a:srgbClr val="3D3C36"/>
                </a:solidFill>
                <a:ea typeface="メイリオ" panose="020B0604030504040204" pitchFamily="50" charset="-128"/>
              </a:rPr>
              <a:t>)</a:t>
            </a:r>
          </a:p>
          <a:p>
            <a:r>
              <a:rPr kumimoji="1" lang="en-US" altLang="ja-JP" sz="3400" dirty="0">
                <a:solidFill>
                  <a:srgbClr val="3D3C36"/>
                </a:solidFill>
                <a:ea typeface="メイリオ" panose="020B0604030504040204" pitchFamily="50" charset="-128"/>
                <a:hlinkClick r:id="rId3"/>
              </a:rPr>
              <a:t>https://scratch.mit.edu/projects/407490667/</a:t>
            </a:r>
            <a:endParaRPr kumimoji="1" lang="en-US" altLang="ja-JP" sz="34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75465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4771-6E79-345F-4BB8-35BE8E8FF8F2}"/>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11F5360-9A54-5605-5054-D48342F9118F}"/>
              </a:ext>
            </a:extLst>
          </p:cNvPr>
          <p:cNvSpPr>
            <a:spLocks noGrp="1"/>
          </p:cNvSpPr>
          <p:nvPr>
            <p:ph type="body" sz="quarter" idx="14"/>
          </p:nvPr>
        </p:nvSpPr>
        <p:spPr/>
        <p:txBody>
          <a:bodyPr/>
          <a:lstStyle/>
          <a:p>
            <a:r>
              <a:rPr kumimoji="1" lang="en-US" altLang="ja-JP" dirty="0"/>
              <a:t>AI</a:t>
            </a:r>
            <a:r>
              <a:rPr kumimoji="1" lang="ja-JP" altLang="en-US" dirty="0"/>
              <a:t>の仕組み</a:t>
            </a:r>
          </a:p>
        </p:txBody>
      </p:sp>
      <p:sp>
        <p:nvSpPr>
          <p:cNvPr id="3" name="テキスト プレースホルダー 2">
            <a:extLst>
              <a:ext uri="{FF2B5EF4-FFF2-40B4-BE49-F238E27FC236}">
                <a16:creationId xmlns:a16="http://schemas.microsoft.com/office/drawing/2014/main" id="{23E10DD9-5F19-0B2B-8B41-496903F3090A}"/>
              </a:ext>
            </a:extLst>
          </p:cNvPr>
          <p:cNvSpPr>
            <a:spLocks noGrp="1"/>
          </p:cNvSpPr>
          <p:nvPr>
            <p:ph type="body" sz="quarter" idx="10"/>
          </p:nvPr>
        </p:nvSpPr>
        <p:spPr/>
        <p:txBody>
          <a:bodyPr>
            <a:normAutofit lnSpcReduction="10000"/>
          </a:bodyPr>
          <a:lstStyle/>
          <a:p>
            <a:endParaRPr kumimoji="1" lang="ja-JP" altLang="en-US"/>
          </a:p>
        </p:txBody>
      </p:sp>
      <p:sp>
        <p:nvSpPr>
          <p:cNvPr id="5" name="コンテンツ プレースホルダー 2">
            <a:extLst>
              <a:ext uri="{FF2B5EF4-FFF2-40B4-BE49-F238E27FC236}">
                <a16:creationId xmlns:a16="http://schemas.microsoft.com/office/drawing/2014/main" id="{908D5E38-0BB8-E6BD-9785-A61A5988DF7D}"/>
              </a:ext>
            </a:extLst>
          </p:cNvPr>
          <p:cNvSpPr>
            <a:spLocks noGrp="1"/>
          </p:cNvSpPr>
          <p:nvPr/>
        </p:nvSpPr>
        <p:spPr>
          <a:xfrm>
            <a:off x="1217594" y="3027421"/>
            <a:ext cx="21948019" cy="7462043"/>
          </a:xfrm>
          <a:prstGeom prst="rect">
            <a:avLst/>
          </a:prstGeom>
          <a:effectLst/>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2000"/>
              </a:spcAft>
              <a:buNone/>
            </a:pP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はどのように学習を強化するの？</a:t>
            </a:r>
            <a:endParaRPr lang="en-US" altLang="ja-JP" sz="5000" dirty="0">
              <a:solidFill>
                <a:srgbClr val="3D3C36"/>
              </a:solidFill>
              <a:ea typeface="メイリオ" panose="020B0604030504040204" pitchFamily="50" charset="-128"/>
            </a:endParaRPr>
          </a:p>
          <a:p>
            <a:r>
              <a:rPr lang="en-US" altLang="ja-JP" sz="5000" dirty="0">
                <a:solidFill>
                  <a:srgbClr val="3D3C36"/>
                </a:solidFill>
                <a:ea typeface="メイリオ" panose="020B0604030504040204" pitchFamily="50" charset="-128"/>
              </a:rPr>
              <a:t>Q</a:t>
            </a:r>
            <a:r>
              <a:rPr lang="ja-JP" altLang="en-US" sz="5000" dirty="0">
                <a:solidFill>
                  <a:srgbClr val="3D3C36"/>
                </a:solidFill>
                <a:ea typeface="メイリオ" panose="020B0604030504040204" pitchFamily="50" charset="-128"/>
              </a:rPr>
              <a:t>学習</a:t>
            </a:r>
            <a:endParaRPr lang="en-US" altLang="ja-JP" sz="50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試行錯誤を通じて学習する「強化学習」という方法の一つ</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行動の結果として得られた報酬と、将来の報酬をどのくらい重視するかを表す割引率などを用いて、予測と実際とのずれ（</a:t>
            </a:r>
            <a:r>
              <a:rPr lang="en-US" altLang="ja-JP" sz="4600" dirty="0">
                <a:solidFill>
                  <a:srgbClr val="3D3C36"/>
                </a:solidFill>
                <a:ea typeface="メイリオ" panose="020B0604030504040204" pitchFamily="50" charset="-128"/>
              </a:rPr>
              <a:t>TD</a:t>
            </a:r>
            <a:r>
              <a:rPr lang="ja-JP" altLang="en-US" sz="4600" dirty="0">
                <a:solidFill>
                  <a:srgbClr val="3D3C36"/>
                </a:solidFill>
                <a:ea typeface="メイリオ" panose="020B0604030504040204" pitchFamily="50" charset="-128"/>
              </a:rPr>
              <a:t>誤差）をできるだけ小さくするように学習を進める</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試行錯誤を通して学習するため、事前に正解を用意する必要がない</a:t>
            </a:r>
            <a:endParaRPr lang="en-US" altLang="ja-JP" sz="4600" dirty="0">
              <a:solidFill>
                <a:srgbClr val="3D3C36"/>
              </a:solidFill>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BC635AA-890F-83D7-3C43-C4C5350310BA}"/>
              </a:ext>
            </a:extLst>
          </p:cNvPr>
          <p:cNvSpPr txBox="1"/>
          <p:nvPr/>
        </p:nvSpPr>
        <p:spPr>
          <a:xfrm>
            <a:off x="6514260" y="9263107"/>
            <a:ext cx="16651353" cy="954107"/>
          </a:xfrm>
          <a:prstGeom prst="rect">
            <a:avLst/>
          </a:prstGeom>
          <a:noFill/>
        </p:spPr>
        <p:txBody>
          <a:bodyPr wrap="none" rtlCol="0">
            <a:spAutoFit/>
          </a:bodyPr>
          <a:lstStyle/>
          <a:p>
            <a:r>
              <a:rPr lang="en-US" altLang="ja-JP" sz="2800" dirty="0">
                <a:solidFill>
                  <a:srgbClr val="3D3C36"/>
                </a:solidFill>
                <a:ea typeface="メイリオ" panose="020B0604030504040204" pitchFamily="50" charset="-128"/>
                <a:cs typeface="Source Han Sans JP Medium"/>
                <a:sym typeface="Source Han Sans JP Medium"/>
              </a:rPr>
              <a:t>Q</a:t>
            </a:r>
            <a:r>
              <a:rPr lang="ja-JP" altLang="en-US" sz="2800" dirty="0">
                <a:solidFill>
                  <a:srgbClr val="3D3C36"/>
                </a:solidFill>
                <a:ea typeface="メイリオ" panose="020B0604030504040204" pitchFamily="50" charset="-128"/>
                <a:cs typeface="Source Han Sans JP Medium"/>
                <a:sym typeface="Source Han Sans JP Medium"/>
              </a:rPr>
              <a:t>学習：試行錯誤で学ぶ</a:t>
            </a:r>
            <a:r>
              <a:rPr lang="en-US" altLang="ja-JP" sz="2800" dirty="0">
                <a:solidFill>
                  <a:srgbClr val="3D3C36"/>
                </a:solidFill>
                <a:ea typeface="メイリオ" panose="020B0604030504040204" pitchFamily="50" charset="-128"/>
                <a:cs typeface="Source Han Sans JP Medium"/>
                <a:sym typeface="Source Han Sans JP Medium"/>
              </a:rPr>
              <a:t>AI</a:t>
            </a:r>
          </a:p>
          <a:p>
            <a:r>
              <a:rPr lang="en-US" altLang="ja-JP" sz="2800" dirty="0">
                <a:solidFill>
                  <a:srgbClr val="3D3C36"/>
                </a:solidFill>
                <a:ea typeface="メイリオ" panose="020B0604030504040204" pitchFamily="50" charset="-128"/>
                <a:cs typeface="Source Han Sans JP Medium"/>
                <a:sym typeface="Source Han Sans JP Medium"/>
                <a:hlinkClick r:id="rId2"/>
              </a:rPr>
              <a:t>https://ai-compass.weeybrid.co.jp/algorizm/q-learning-ai-learning-through-trial-and-error-2/</a:t>
            </a:r>
            <a:endParaRPr lang="en-US" altLang="ja-JP" sz="2800" dirty="0">
              <a:solidFill>
                <a:srgbClr val="3D3C36"/>
              </a:solidFill>
              <a:ea typeface="メイリオ" panose="020B0604030504040204" pitchFamily="50" charset="-128"/>
              <a:cs typeface="Source Han Sans JP Medium"/>
              <a:sym typeface="Source Han Sans JP Medium"/>
            </a:endParaRPr>
          </a:p>
        </p:txBody>
      </p:sp>
      <p:sp>
        <p:nvSpPr>
          <p:cNvPr id="16" name="四角形: 角を丸くする 15">
            <a:extLst>
              <a:ext uri="{FF2B5EF4-FFF2-40B4-BE49-F238E27FC236}">
                <a16:creationId xmlns:a16="http://schemas.microsoft.com/office/drawing/2014/main" id="{D651EFF1-C46E-1E9D-08EE-8714D762E26F}"/>
              </a:ext>
            </a:extLst>
          </p:cNvPr>
          <p:cNvSpPr/>
          <p:nvPr/>
        </p:nvSpPr>
        <p:spPr>
          <a:xfrm>
            <a:off x="1216800" y="10688579"/>
            <a:ext cx="21948018" cy="1769143"/>
          </a:xfrm>
          <a:prstGeom prst="roundRect">
            <a:avLst/>
          </a:prstGeom>
          <a:noFill/>
          <a:ln w="38100">
            <a:solidFill>
              <a:srgbClr val="3D3C36"/>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kumimoji="1" lang="ja-JP" altLang="en-US" sz="3400" dirty="0">
                <a:solidFill>
                  <a:srgbClr val="3D3C36"/>
                </a:solidFill>
                <a:ea typeface="メイリオ" panose="020B0604030504040204" pitchFamily="50" charset="-128"/>
              </a:rPr>
              <a:t>砂漠でダイヤ集めゲーム</a:t>
            </a:r>
            <a:endParaRPr kumimoji="1" lang="en-US" altLang="ja-JP" sz="3400" dirty="0">
              <a:solidFill>
                <a:srgbClr val="3D3C36"/>
              </a:solidFill>
              <a:ea typeface="メイリオ" panose="020B0604030504040204" pitchFamily="50" charset="-128"/>
            </a:endParaRPr>
          </a:p>
          <a:p>
            <a:r>
              <a:rPr kumimoji="1" lang="en-US" altLang="ja-JP" sz="3400" dirty="0">
                <a:solidFill>
                  <a:srgbClr val="3D3C36"/>
                </a:solidFill>
                <a:ea typeface="メイリオ" panose="020B0604030504040204" pitchFamily="50" charset="-128"/>
                <a:hlinkClick r:id="rId3"/>
              </a:rPr>
              <a:t>https://scratch.mit.edu/projects/400074584/</a:t>
            </a:r>
            <a:endParaRPr kumimoji="1" lang="en-US" altLang="ja-JP" sz="34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3763935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2D36-F003-C337-3EE4-25EEA8E8832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F4C395-F804-9341-C1BA-4784E861E975}"/>
              </a:ext>
            </a:extLst>
          </p:cNvPr>
          <p:cNvSpPr>
            <a:spLocks noGrp="1"/>
          </p:cNvSpPr>
          <p:nvPr>
            <p:ph type="body" sz="quarter" idx="14"/>
          </p:nvPr>
        </p:nvSpPr>
        <p:spPr/>
        <p:txBody>
          <a:bodyPr/>
          <a:lstStyle/>
          <a:p>
            <a:r>
              <a:rPr kumimoji="1" lang="en-US" altLang="ja-JP" dirty="0"/>
              <a:t>AI</a:t>
            </a:r>
            <a:r>
              <a:rPr kumimoji="1" lang="ja-JP" altLang="en-US" dirty="0"/>
              <a:t>の仕組み</a:t>
            </a:r>
          </a:p>
        </p:txBody>
      </p:sp>
      <p:sp>
        <p:nvSpPr>
          <p:cNvPr id="3" name="テキスト プレースホルダー 2">
            <a:extLst>
              <a:ext uri="{FF2B5EF4-FFF2-40B4-BE49-F238E27FC236}">
                <a16:creationId xmlns:a16="http://schemas.microsoft.com/office/drawing/2014/main" id="{382EFA56-21C0-67E0-4327-554FF5540B16}"/>
              </a:ext>
            </a:extLst>
          </p:cNvPr>
          <p:cNvSpPr>
            <a:spLocks noGrp="1"/>
          </p:cNvSpPr>
          <p:nvPr>
            <p:ph type="body" sz="quarter" idx="10"/>
          </p:nvPr>
        </p:nvSpPr>
        <p:spPr/>
        <p:txBody>
          <a:bodyPr>
            <a:normAutofit lnSpcReduction="10000"/>
          </a:bodyPr>
          <a:lstStyle/>
          <a:p>
            <a:endParaRPr kumimoji="1" lang="ja-JP" altLang="en-US"/>
          </a:p>
        </p:txBody>
      </p:sp>
      <p:sp>
        <p:nvSpPr>
          <p:cNvPr id="5" name="コンテンツ プレースホルダー 2">
            <a:extLst>
              <a:ext uri="{FF2B5EF4-FFF2-40B4-BE49-F238E27FC236}">
                <a16:creationId xmlns:a16="http://schemas.microsoft.com/office/drawing/2014/main" id="{E1F230C1-95ED-9A74-2819-0CEF2152BCB9}"/>
              </a:ext>
            </a:extLst>
          </p:cNvPr>
          <p:cNvSpPr>
            <a:spLocks noGrp="1"/>
          </p:cNvSpPr>
          <p:nvPr/>
        </p:nvSpPr>
        <p:spPr>
          <a:xfrm>
            <a:off x="1217594" y="3027421"/>
            <a:ext cx="21948019" cy="7462043"/>
          </a:xfrm>
          <a:prstGeom prst="rect">
            <a:avLst/>
          </a:prstGeom>
          <a:effectLst/>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2000"/>
              </a:spcAft>
              <a:buNone/>
            </a:pP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はどのように最適な答えを見つけるの？</a:t>
            </a:r>
            <a:endParaRPr lang="en-US" altLang="ja-JP" sz="5000" dirty="0">
              <a:solidFill>
                <a:srgbClr val="3D3C36"/>
              </a:solidFill>
              <a:ea typeface="メイリオ" panose="020B0604030504040204" pitchFamily="50" charset="-128"/>
            </a:endParaRPr>
          </a:p>
          <a:p>
            <a:r>
              <a:rPr lang="ja-JP" altLang="en-US" sz="5000" dirty="0">
                <a:solidFill>
                  <a:srgbClr val="3D3C36"/>
                </a:solidFill>
                <a:ea typeface="メイリオ" panose="020B0604030504040204" pitchFamily="50" charset="-128"/>
              </a:rPr>
              <a:t>遺伝的アルゴリズム</a:t>
            </a:r>
            <a:endParaRPr lang="en-US" altLang="ja-JP" sz="50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生命の進化と同じ仕組みを真似た、人工知能の手法の一つ</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自然淘汰の過程を、計算機上で再現することで、様々な問題の最適な答えを導き出す</a:t>
            </a:r>
            <a:endParaRPr lang="en-US" altLang="ja-JP" sz="4600" dirty="0">
              <a:solidFill>
                <a:srgbClr val="3D3C36"/>
              </a:solidFill>
              <a:ea typeface="メイリオ" panose="020B0604030504040204" pitchFamily="50" charset="-128"/>
            </a:endParaRPr>
          </a:p>
          <a:p>
            <a:pPr lvl="1"/>
            <a:r>
              <a:rPr lang="ja-JP" altLang="en-US" sz="4600" dirty="0">
                <a:solidFill>
                  <a:srgbClr val="3D3C36"/>
                </a:solidFill>
                <a:ea typeface="メイリオ" panose="020B0604030504040204" pitchFamily="50" charset="-128"/>
              </a:rPr>
              <a:t>世代交代を何度も繰り返すことで、次第に良い候補、つまり問題の最適解に近づいていく</a:t>
            </a:r>
            <a:endParaRPr lang="en-US" altLang="ja-JP" sz="4600" dirty="0">
              <a:solidFill>
                <a:srgbClr val="3D3C36"/>
              </a:solidFill>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5D166BA-B03A-4F4D-8BAD-0F0708DBDED0}"/>
              </a:ext>
            </a:extLst>
          </p:cNvPr>
          <p:cNvSpPr txBox="1"/>
          <p:nvPr/>
        </p:nvSpPr>
        <p:spPr>
          <a:xfrm>
            <a:off x="5346350" y="9263107"/>
            <a:ext cx="17818468" cy="954107"/>
          </a:xfrm>
          <a:prstGeom prst="rect">
            <a:avLst/>
          </a:prstGeom>
          <a:noFill/>
        </p:spPr>
        <p:txBody>
          <a:bodyPr wrap="none" rtlCol="0">
            <a:spAutoFit/>
          </a:bodyPr>
          <a:lstStyle/>
          <a:p>
            <a:r>
              <a:rPr lang="ja-JP" altLang="en-US" sz="2800" dirty="0">
                <a:solidFill>
                  <a:srgbClr val="3D3C36"/>
                </a:solidFill>
                <a:ea typeface="メイリオ" panose="020B0604030504040204" pitchFamily="50" charset="-128"/>
                <a:cs typeface="Source Han Sans JP Medium"/>
                <a:sym typeface="Source Han Sans JP Medium"/>
              </a:rPr>
              <a:t>遺伝的アルゴリズム：進化の力を活用</a:t>
            </a:r>
            <a:endParaRPr lang="en-US" altLang="ja-JP" sz="2800" dirty="0">
              <a:solidFill>
                <a:srgbClr val="3D3C36"/>
              </a:solidFill>
              <a:ea typeface="メイリオ" panose="020B0604030504040204" pitchFamily="50" charset="-128"/>
              <a:cs typeface="Source Han Sans JP Medium"/>
              <a:sym typeface="Source Han Sans JP Medium"/>
            </a:endParaRPr>
          </a:p>
          <a:p>
            <a:r>
              <a:rPr lang="en-US" altLang="ja-JP" sz="2800" dirty="0">
                <a:solidFill>
                  <a:srgbClr val="3D3C36"/>
                </a:solidFill>
                <a:ea typeface="メイリオ" panose="020B0604030504040204" pitchFamily="50" charset="-128"/>
                <a:cs typeface="Source Han Sans JP Medium"/>
                <a:sym typeface="Source Han Sans JP Medium"/>
                <a:hlinkClick r:id="rId2"/>
              </a:rPr>
              <a:t>https://ai-compass.weeybrid.co.jp/algorizm/genetic-algorithms-harnessing-the-power-of-evolution/</a:t>
            </a:r>
            <a:endParaRPr lang="en-US" altLang="ja-JP" sz="2800" dirty="0">
              <a:solidFill>
                <a:srgbClr val="3D3C36"/>
              </a:solidFill>
              <a:ea typeface="メイリオ" panose="020B0604030504040204" pitchFamily="50" charset="-128"/>
              <a:cs typeface="Source Han Sans JP Medium"/>
              <a:sym typeface="Source Han Sans JP Medium"/>
            </a:endParaRPr>
          </a:p>
        </p:txBody>
      </p:sp>
      <p:sp>
        <p:nvSpPr>
          <p:cNvPr id="16" name="四角形: 角を丸くする 15">
            <a:extLst>
              <a:ext uri="{FF2B5EF4-FFF2-40B4-BE49-F238E27FC236}">
                <a16:creationId xmlns:a16="http://schemas.microsoft.com/office/drawing/2014/main" id="{B325DB3E-3EA6-268B-C7C6-9CAFC13CE010}"/>
              </a:ext>
            </a:extLst>
          </p:cNvPr>
          <p:cNvSpPr/>
          <p:nvPr/>
        </p:nvSpPr>
        <p:spPr>
          <a:xfrm>
            <a:off x="1216800" y="10688579"/>
            <a:ext cx="21948018" cy="1769143"/>
          </a:xfrm>
          <a:prstGeom prst="roundRect">
            <a:avLst/>
          </a:prstGeom>
          <a:noFill/>
          <a:ln w="38100">
            <a:solidFill>
              <a:srgbClr val="3D3C36"/>
            </a:solid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r>
              <a:rPr kumimoji="1" lang="ja-JP" altLang="en-US" sz="3400" dirty="0">
                <a:solidFill>
                  <a:srgbClr val="3D3C36"/>
                </a:solidFill>
                <a:ea typeface="メイリオ" panose="020B0604030504040204" pitchFamily="50" charset="-128"/>
              </a:rPr>
              <a:t>遺伝的アルゴリズムを使って障害物をよけるネコ</a:t>
            </a:r>
            <a:endParaRPr kumimoji="1" lang="en-US" altLang="ja-JP" sz="3400" dirty="0">
              <a:solidFill>
                <a:srgbClr val="3D3C36"/>
              </a:solidFill>
              <a:ea typeface="メイリオ" panose="020B0604030504040204" pitchFamily="50" charset="-128"/>
            </a:endParaRPr>
          </a:p>
          <a:p>
            <a:r>
              <a:rPr kumimoji="1" lang="en-US" altLang="ja-JP" sz="3400" dirty="0">
                <a:solidFill>
                  <a:srgbClr val="3D3C36"/>
                </a:solidFill>
                <a:ea typeface="メイリオ" panose="020B0604030504040204" pitchFamily="50" charset="-128"/>
                <a:hlinkClick r:id="rId3"/>
              </a:rPr>
              <a:t>https://scratch.mit.edu/projects/407490233/</a:t>
            </a:r>
            <a:endParaRPr kumimoji="1" lang="en-US" altLang="ja-JP" sz="34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3716674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11579AC-5000-4602-F9B0-11092011D880}"/>
              </a:ext>
            </a:extLst>
          </p:cNvPr>
          <p:cNvSpPr>
            <a:spLocks noGrp="1"/>
          </p:cNvSpPr>
          <p:nvPr>
            <p:ph type="body" sz="quarter" idx="14"/>
          </p:nvPr>
        </p:nvSpPr>
        <p:spPr/>
        <p:txBody>
          <a:bodyPr/>
          <a:lstStyle/>
          <a:p>
            <a:r>
              <a:rPr kumimoji="1" lang="en-US" altLang="ja-JP" dirty="0"/>
              <a:t>AI</a:t>
            </a:r>
            <a:r>
              <a:rPr kumimoji="1" lang="ja-JP" altLang="en-US" dirty="0"/>
              <a:t>を使ってみよう</a:t>
            </a:r>
          </a:p>
        </p:txBody>
      </p:sp>
      <p:sp>
        <p:nvSpPr>
          <p:cNvPr id="3" name="テキスト プレースホルダー 2">
            <a:extLst>
              <a:ext uri="{FF2B5EF4-FFF2-40B4-BE49-F238E27FC236}">
                <a16:creationId xmlns:a16="http://schemas.microsoft.com/office/drawing/2014/main" id="{4B785C72-C54F-1286-DBA2-54DC693B059F}"/>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A749DB23-EB84-CE01-8E50-44B9C6662117}"/>
              </a:ext>
            </a:extLst>
          </p:cNvPr>
          <p:cNvSpPr>
            <a:spLocks noGrp="1"/>
          </p:cNvSpPr>
          <p:nvPr/>
        </p:nvSpPr>
        <p:spPr>
          <a:xfrm>
            <a:off x="1217594" y="3126978"/>
            <a:ext cx="22147732" cy="7462043"/>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000" dirty="0">
                <a:solidFill>
                  <a:srgbClr val="3D3C36"/>
                </a:solidFill>
                <a:ea typeface="メイリオ" panose="020B0604030504040204" pitchFamily="50" charset="-128"/>
              </a:rPr>
              <a:t>教師あり学習を使ったじゃんけんゲーム作り</a:t>
            </a:r>
            <a:endParaRPr lang="en-US" altLang="ja-JP" sz="5000" dirty="0">
              <a:solidFill>
                <a:srgbClr val="3D3C36"/>
              </a:solidFill>
              <a:ea typeface="メイリオ" panose="020B0604030504040204" pitchFamily="50" charset="-128"/>
            </a:endParaRPr>
          </a:p>
          <a:p>
            <a:pPr marL="0" indent="0">
              <a:buNone/>
            </a:pPr>
            <a:endParaRPr lang="en-US" altLang="ja-JP" sz="5000" dirty="0">
              <a:solidFill>
                <a:srgbClr val="3D3C36"/>
              </a:solidFill>
              <a:ea typeface="メイリオ" panose="020B0604030504040204" pitchFamily="50" charset="-128"/>
            </a:endParaRPr>
          </a:p>
          <a:p>
            <a:pPr marL="514350" indent="-514350">
              <a:buFont typeface="+mj-lt"/>
              <a:buAutoNum type="arabicPeriod"/>
            </a:pPr>
            <a:r>
              <a:rPr lang="en-US" altLang="ja-JP" sz="5000" dirty="0">
                <a:solidFill>
                  <a:srgbClr val="3D3C36"/>
                </a:solidFill>
                <a:ea typeface="メイリオ" panose="020B0604030504040204" pitchFamily="50" charset="-128"/>
              </a:rPr>
              <a:t>Teachable Machine</a:t>
            </a:r>
            <a:r>
              <a:rPr lang="ja-JP" altLang="en-US" sz="5000" dirty="0">
                <a:solidFill>
                  <a:srgbClr val="3D3C36"/>
                </a:solidFill>
                <a:ea typeface="メイリオ" panose="020B0604030504040204" pitchFamily="50" charset="-128"/>
              </a:rPr>
              <a:t>を使った「教師あり学習」のモデルづくり</a:t>
            </a:r>
            <a:endParaRPr lang="en-US" altLang="ja-JP" sz="5000" dirty="0">
              <a:solidFill>
                <a:srgbClr val="3D3C36"/>
              </a:solidFill>
              <a:ea typeface="メイリオ" panose="020B0604030504040204" pitchFamily="50" charset="-128"/>
            </a:endParaRPr>
          </a:p>
          <a:p>
            <a:pPr marL="514350" indent="-514350">
              <a:buFont typeface="+mj-lt"/>
              <a:buAutoNum type="arabicPeriod"/>
            </a:pPr>
            <a:r>
              <a:rPr lang="ja-JP" altLang="en-US" sz="5000" dirty="0">
                <a:solidFill>
                  <a:srgbClr val="3D3C36"/>
                </a:solidFill>
                <a:ea typeface="メイリオ" panose="020B0604030504040204" pitchFamily="50" charset="-128"/>
              </a:rPr>
              <a:t>学習させたモデルを使って「じゃんけんゲーム」づくり</a:t>
            </a:r>
            <a:endParaRPr lang="en-US" altLang="ja-JP" sz="5000" dirty="0">
              <a:solidFill>
                <a:srgbClr val="3D3C36"/>
              </a:solidFill>
              <a:ea typeface="メイリオ" panose="020B0604030504040204" pitchFamily="50" charset="-128"/>
            </a:endParaRPr>
          </a:p>
          <a:p>
            <a:pPr marL="0" indent="0">
              <a:buNone/>
            </a:pPr>
            <a:endParaRPr lang="en-US" altLang="ja-JP" sz="5000" dirty="0">
              <a:solidFill>
                <a:srgbClr val="3D3C36"/>
              </a:solidFill>
              <a:ea typeface="メイリオ" panose="020B0604030504040204" pitchFamily="50" charset="-128"/>
            </a:endParaRPr>
          </a:p>
          <a:p>
            <a:pPr marL="0" indent="0">
              <a:buNone/>
            </a:pPr>
            <a:r>
              <a:rPr lang="ja-JP" altLang="en-US" sz="5000" dirty="0">
                <a:solidFill>
                  <a:srgbClr val="3D3C36"/>
                </a:solidFill>
                <a:ea typeface="メイリオ" panose="020B0604030504040204" pitchFamily="50" charset="-128"/>
              </a:rPr>
              <a:t>参照手順</a:t>
            </a:r>
            <a:endParaRPr lang="en-US" altLang="ja-JP" sz="5000" dirty="0">
              <a:solidFill>
                <a:srgbClr val="3D3C36"/>
              </a:solidFill>
              <a:ea typeface="メイリオ" panose="020B0604030504040204" pitchFamily="50" charset="-128"/>
            </a:endParaRPr>
          </a:p>
          <a:p>
            <a:pPr marL="0" indent="0">
              <a:buNone/>
            </a:pPr>
            <a:r>
              <a:rPr lang="en-US" altLang="ja-JP" sz="5000" dirty="0">
                <a:solidFill>
                  <a:srgbClr val="3D3C36"/>
                </a:solidFill>
                <a:ea typeface="メイリオ" panose="020B0604030504040204" pitchFamily="50" charset="-128"/>
                <a:hlinkClick r:id="rId2"/>
              </a:rPr>
              <a:t>https://robotcoders.net/2022/06/teachablemachinescratch/</a:t>
            </a:r>
            <a:endParaRPr lang="en-US" altLang="ja-JP" sz="5000" dirty="0">
              <a:solidFill>
                <a:srgbClr val="3D3C36"/>
              </a:solidFill>
              <a:ea typeface="メイリオ" panose="020B0604030504040204" pitchFamily="50" charset="-128"/>
            </a:endParaRPr>
          </a:p>
          <a:p>
            <a:pPr marL="0" indent="0">
              <a:buNone/>
            </a:pPr>
            <a:endParaRPr lang="en-US" altLang="ja-JP" sz="5000" dirty="0">
              <a:solidFill>
                <a:srgbClr val="404044"/>
              </a:solidFill>
              <a:ea typeface="メイリオ" panose="020B0604030504040204" pitchFamily="50" charset="-128"/>
            </a:endParaRPr>
          </a:p>
        </p:txBody>
      </p:sp>
    </p:spTree>
    <p:extLst>
      <p:ext uri="{BB962C8B-B14F-4D97-AF65-F5344CB8AC3E}">
        <p14:creationId xmlns:p14="http://schemas.microsoft.com/office/powerpoint/2010/main" val="50941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D997F-A3E2-61B9-EF27-C187898823A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C86BDEE-5FBC-632F-799E-1ED5738754A0}"/>
              </a:ext>
            </a:extLst>
          </p:cNvPr>
          <p:cNvSpPr>
            <a:spLocks noGrp="1"/>
          </p:cNvSpPr>
          <p:nvPr>
            <p:ph type="body" sz="quarter" idx="14"/>
          </p:nvPr>
        </p:nvSpPr>
        <p:spPr/>
        <p:txBody>
          <a:bodyPr/>
          <a:lstStyle/>
          <a:p>
            <a:r>
              <a:rPr kumimoji="1" lang="en-US" altLang="ja-JP" dirty="0"/>
              <a:t>AI</a:t>
            </a:r>
            <a:r>
              <a:rPr kumimoji="1" lang="ja-JP" altLang="en-US" dirty="0"/>
              <a:t>を使ってみよう</a:t>
            </a:r>
          </a:p>
        </p:txBody>
      </p:sp>
      <p:sp>
        <p:nvSpPr>
          <p:cNvPr id="3" name="テキスト プレースホルダー 2">
            <a:extLst>
              <a:ext uri="{FF2B5EF4-FFF2-40B4-BE49-F238E27FC236}">
                <a16:creationId xmlns:a16="http://schemas.microsoft.com/office/drawing/2014/main" id="{E747E22A-974F-600C-69E4-9DA1B0F1CE47}"/>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C8DB9D4E-EEA4-F374-3ECD-4F749CAAC512}"/>
              </a:ext>
            </a:extLst>
          </p:cNvPr>
          <p:cNvSpPr>
            <a:spLocks noGrp="1"/>
          </p:cNvSpPr>
          <p:nvPr/>
        </p:nvSpPr>
        <p:spPr>
          <a:xfrm>
            <a:off x="1217594" y="3126978"/>
            <a:ext cx="22147732" cy="7462043"/>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000" dirty="0">
                <a:solidFill>
                  <a:srgbClr val="3D3C36"/>
                </a:solidFill>
                <a:ea typeface="メイリオ" panose="020B0604030504040204" pitchFamily="50" charset="-128"/>
              </a:rPr>
              <a:t>生成</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を使ったお話づくり</a:t>
            </a:r>
            <a:endParaRPr lang="en-US" altLang="ja-JP" sz="5000" dirty="0">
              <a:solidFill>
                <a:srgbClr val="3D3C36"/>
              </a:solidFill>
              <a:ea typeface="メイリオ" panose="020B0604030504040204" pitchFamily="50" charset="-128"/>
            </a:endParaRPr>
          </a:p>
          <a:p>
            <a:pPr marL="0" indent="0">
              <a:buNone/>
            </a:pPr>
            <a:endParaRPr lang="en-US" altLang="ja-JP" sz="5000" dirty="0">
              <a:solidFill>
                <a:srgbClr val="3D3C36"/>
              </a:solidFill>
              <a:ea typeface="メイリオ" panose="020B0604030504040204" pitchFamily="50" charset="-128"/>
            </a:endParaRPr>
          </a:p>
          <a:p>
            <a:pPr marL="514350" indent="-514350">
              <a:buFont typeface="+mj-lt"/>
              <a:buAutoNum type="arabicPeriod"/>
            </a:pPr>
            <a:r>
              <a:rPr lang="ja-JP" altLang="en-US" sz="5000" dirty="0">
                <a:solidFill>
                  <a:srgbClr val="3D3C36"/>
                </a:solidFill>
                <a:ea typeface="メイリオ" panose="020B0604030504040204" pitchFamily="50" charset="-128"/>
              </a:rPr>
              <a:t>役割分担をして、</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に伝えるお話の設定を考える</a:t>
            </a:r>
            <a:endParaRPr lang="en-US" altLang="ja-JP" sz="5000" dirty="0">
              <a:solidFill>
                <a:srgbClr val="3D3C36"/>
              </a:solidFill>
              <a:ea typeface="メイリオ" panose="020B0604030504040204" pitchFamily="50" charset="-128"/>
            </a:endParaRPr>
          </a:p>
          <a:p>
            <a:pPr marL="1085850" lvl="1" indent="-685800"/>
            <a:r>
              <a:rPr lang="ja-JP" altLang="en-US" sz="4600" dirty="0">
                <a:solidFill>
                  <a:srgbClr val="3D3C36"/>
                </a:solidFill>
                <a:ea typeface="メイリオ" panose="020B0604030504040204" pitchFamily="50" charset="-128"/>
              </a:rPr>
              <a:t>登場人物の名前</a:t>
            </a:r>
            <a:endParaRPr lang="en-US" altLang="ja-JP" sz="4600" dirty="0">
              <a:solidFill>
                <a:srgbClr val="3D3C36"/>
              </a:solidFill>
              <a:ea typeface="メイリオ" panose="020B0604030504040204" pitchFamily="50" charset="-128"/>
            </a:endParaRPr>
          </a:p>
          <a:p>
            <a:pPr marL="1085850" lvl="1" indent="-685800"/>
            <a:r>
              <a:rPr lang="ja-JP" altLang="en-US" sz="4600" dirty="0">
                <a:solidFill>
                  <a:srgbClr val="3D3C36"/>
                </a:solidFill>
                <a:ea typeface="メイリオ" panose="020B0604030504040204" pitchFamily="50" charset="-128"/>
              </a:rPr>
              <a:t>場所の情報</a:t>
            </a:r>
            <a:endParaRPr lang="en-US" altLang="ja-JP" sz="4600" dirty="0">
              <a:solidFill>
                <a:srgbClr val="3D3C36"/>
              </a:solidFill>
              <a:ea typeface="メイリオ" panose="020B0604030504040204" pitchFamily="50" charset="-128"/>
            </a:endParaRPr>
          </a:p>
          <a:p>
            <a:pPr marL="1085850" lvl="1" indent="-685800"/>
            <a:r>
              <a:rPr lang="ja-JP" altLang="en-US" sz="4600" dirty="0">
                <a:solidFill>
                  <a:srgbClr val="3D3C36"/>
                </a:solidFill>
                <a:ea typeface="メイリオ" panose="020B0604030504040204" pitchFamily="50" charset="-128"/>
              </a:rPr>
              <a:t>時間、いつ？</a:t>
            </a:r>
            <a:endParaRPr lang="en-US" altLang="ja-JP" sz="4600" dirty="0">
              <a:solidFill>
                <a:srgbClr val="3D3C36"/>
              </a:solidFill>
              <a:ea typeface="メイリオ" panose="020B0604030504040204" pitchFamily="50" charset="-128"/>
            </a:endParaRPr>
          </a:p>
          <a:p>
            <a:pPr marL="1085850" lvl="1" indent="-685800"/>
            <a:r>
              <a:rPr lang="ja-JP" altLang="en-US" sz="4600" dirty="0">
                <a:solidFill>
                  <a:srgbClr val="3D3C36"/>
                </a:solidFill>
                <a:ea typeface="メイリオ" panose="020B0604030504040204" pitchFamily="50" charset="-128"/>
              </a:rPr>
              <a:t>物語のジャンル</a:t>
            </a:r>
            <a:endParaRPr lang="en-US" altLang="ja-JP" sz="4600" dirty="0">
              <a:solidFill>
                <a:srgbClr val="3D3C36"/>
              </a:solidFill>
              <a:ea typeface="メイリオ" panose="020B0604030504040204" pitchFamily="50" charset="-128"/>
            </a:endParaRPr>
          </a:p>
          <a:p>
            <a:pPr marL="514350" indent="-514350">
              <a:buFont typeface="+mj-lt"/>
              <a:buAutoNum type="arabicPeriod"/>
            </a:pP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に条件を伝えて生成</a:t>
            </a:r>
            <a:endParaRPr lang="en-US" altLang="ja-JP" sz="50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38247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19D68A1-27B1-970C-9341-F9476FE8F9A8}"/>
              </a:ext>
            </a:extLst>
          </p:cNvPr>
          <p:cNvSpPr>
            <a:spLocks noGrp="1"/>
          </p:cNvSpPr>
          <p:nvPr>
            <p:ph type="body" sz="quarter" idx="14"/>
          </p:nvPr>
        </p:nvSpPr>
        <p:spPr/>
        <p:txBody>
          <a:bodyPr/>
          <a:lstStyle/>
          <a:p>
            <a:r>
              <a:rPr lang="ja-JP" altLang="en-US" dirty="0"/>
              <a:t>自己紹介</a:t>
            </a:r>
            <a:endParaRPr kumimoji="1" lang="ja-JP" altLang="en-US" dirty="0"/>
          </a:p>
        </p:txBody>
      </p:sp>
      <p:sp>
        <p:nvSpPr>
          <p:cNvPr id="3" name="テキスト プレースホルダー 2">
            <a:extLst>
              <a:ext uri="{FF2B5EF4-FFF2-40B4-BE49-F238E27FC236}">
                <a16:creationId xmlns:a16="http://schemas.microsoft.com/office/drawing/2014/main" id="{E445F489-5765-720D-9F42-8E23ABEDCA8E}"/>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D13A3348-1468-3B5B-2A79-804DB7E2AA58}"/>
              </a:ext>
            </a:extLst>
          </p:cNvPr>
          <p:cNvSpPr>
            <a:spLocks noGrp="1"/>
          </p:cNvSpPr>
          <p:nvPr/>
        </p:nvSpPr>
        <p:spPr>
          <a:xfrm>
            <a:off x="1217594" y="2111763"/>
            <a:ext cx="18157669" cy="5638471"/>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6000" b="1" dirty="0">
                <a:solidFill>
                  <a:srgbClr val="404044"/>
                </a:solidFill>
                <a:ea typeface="メイリオ" panose="020B0604030504040204" pitchFamily="50" charset="-128"/>
              </a:rPr>
              <a:t>朝倉　恵</a:t>
            </a:r>
            <a:endParaRPr lang="en-US" altLang="ja-JP" sz="6000" b="1" dirty="0">
              <a:solidFill>
                <a:srgbClr val="404044"/>
              </a:solidFill>
              <a:ea typeface="メイリオ" panose="020B0604030504040204" pitchFamily="50" charset="-128"/>
            </a:endParaRPr>
          </a:p>
          <a:p>
            <a:pPr marL="0" indent="0">
              <a:buNone/>
            </a:pPr>
            <a:r>
              <a:rPr lang="ja-JP" altLang="en-US" sz="4000" dirty="0">
                <a:solidFill>
                  <a:srgbClr val="404044"/>
                </a:solidFill>
                <a:ea typeface="メイリオ" panose="020B0604030504040204" pitchFamily="50" charset="-128"/>
              </a:rPr>
              <a:t>石狩市出身</a:t>
            </a:r>
            <a:endParaRPr lang="en-US" altLang="ja-JP" sz="4000" dirty="0">
              <a:solidFill>
                <a:srgbClr val="404044"/>
              </a:solidFill>
              <a:ea typeface="メイリオ" panose="020B0604030504040204" pitchFamily="50" charset="-128"/>
            </a:endParaRPr>
          </a:p>
          <a:p>
            <a:pPr marL="0" indent="0">
              <a:buNone/>
            </a:pPr>
            <a:r>
              <a:rPr lang="ja-JP" altLang="en-US" sz="4000" dirty="0">
                <a:solidFill>
                  <a:srgbClr val="404044"/>
                </a:solidFill>
                <a:ea typeface="メイリオ" panose="020B0604030504040204" pitchFamily="50" charset="-128"/>
              </a:rPr>
              <a:t>藤女子短大保育科卒業、藤女子大学大学院修了、修士（人間生活学専攻）</a:t>
            </a:r>
            <a:endParaRPr lang="en-US" altLang="ja-JP" sz="4000" dirty="0">
              <a:solidFill>
                <a:srgbClr val="404044"/>
              </a:solidFill>
              <a:ea typeface="メイリオ" panose="020B0604030504040204" pitchFamily="50" charset="-128"/>
            </a:endParaRPr>
          </a:p>
          <a:p>
            <a:pPr marL="0" indent="0">
              <a:buNone/>
            </a:pPr>
            <a:r>
              <a:rPr lang="ja-JP" altLang="en-US" sz="4000" dirty="0">
                <a:solidFill>
                  <a:srgbClr val="404044"/>
                </a:solidFill>
                <a:ea typeface="メイリオ" panose="020B0604030504040204" pitchFamily="50" charset="-128"/>
              </a:rPr>
              <a:t>現職のさくらインターネットには</a:t>
            </a:r>
            <a:r>
              <a:rPr lang="en-US" altLang="ja-JP" sz="4000" dirty="0">
                <a:solidFill>
                  <a:srgbClr val="404044"/>
                </a:solidFill>
                <a:ea typeface="メイリオ" panose="020B0604030504040204" pitchFamily="50" charset="-128"/>
              </a:rPr>
              <a:t>2012</a:t>
            </a:r>
            <a:r>
              <a:rPr lang="ja-JP" altLang="en-US" sz="4000" dirty="0">
                <a:solidFill>
                  <a:srgbClr val="404044"/>
                </a:solidFill>
                <a:ea typeface="メイリオ" panose="020B0604030504040204" pitchFamily="50" charset="-128"/>
              </a:rPr>
              <a:t>年</a:t>
            </a:r>
            <a:r>
              <a:rPr lang="en-US" altLang="ja-JP" sz="4000" dirty="0">
                <a:solidFill>
                  <a:srgbClr val="404044"/>
                </a:solidFill>
                <a:ea typeface="メイリオ" panose="020B0604030504040204" pitchFamily="50" charset="-128"/>
              </a:rPr>
              <a:t>6</a:t>
            </a:r>
            <a:r>
              <a:rPr lang="ja-JP" altLang="en-US" sz="4000" dirty="0">
                <a:solidFill>
                  <a:srgbClr val="404044"/>
                </a:solidFill>
                <a:ea typeface="メイリオ" panose="020B0604030504040204" pitchFamily="50" charset="-128"/>
              </a:rPr>
              <a:t>月入社</a:t>
            </a:r>
            <a:endParaRPr lang="en-US" altLang="ja-JP" sz="4000" dirty="0">
              <a:solidFill>
                <a:srgbClr val="404044"/>
              </a:solidFill>
              <a:ea typeface="メイリオ" panose="020B0604030504040204" pitchFamily="50" charset="-128"/>
            </a:endParaRPr>
          </a:p>
          <a:p>
            <a:pPr marL="0" indent="0">
              <a:buNone/>
            </a:pPr>
            <a:r>
              <a:rPr lang="ja-JP" altLang="en-US" sz="4000" dirty="0">
                <a:solidFill>
                  <a:srgbClr val="404044"/>
                </a:solidFill>
                <a:ea typeface="メイリオ" panose="020B0604030504040204" pitchFamily="50" charset="-128"/>
              </a:rPr>
              <a:t>さくらインターネット研究所に所属、</a:t>
            </a:r>
            <a:r>
              <a:rPr lang="en-US" altLang="ja-JP" sz="4000" dirty="0">
                <a:solidFill>
                  <a:srgbClr val="404044"/>
                </a:solidFill>
                <a:ea typeface="メイリオ" panose="020B0604030504040204" pitchFamily="50" charset="-128"/>
              </a:rPr>
              <a:t>2025</a:t>
            </a:r>
            <a:r>
              <a:rPr lang="ja-JP" altLang="en-US" sz="4000" dirty="0">
                <a:solidFill>
                  <a:srgbClr val="404044"/>
                </a:solidFill>
                <a:ea typeface="メイリオ" panose="020B0604030504040204" pitchFamily="50" charset="-128"/>
              </a:rPr>
              <a:t>年４月から関西大学大学院で博士</a:t>
            </a:r>
            <a:endParaRPr lang="en-US" altLang="ja-JP" sz="4000" dirty="0">
              <a:solidFill>
                <a:srgbClr val="404044"/>
              </a:solidFill>
              <a:ea typeface="メイリオ" panose="020B0604030504040204" pitchFamily="50" charset="-128"/>
            </a:endParaRPr>
          </a:p>
          <a:p>
            <a:pPr marL="0" indent="0">
              <a:buNone/>
            </a:pPr>
            <a:r>
              <a:rPr lang="ja-JP" altLang="en-US" sz="4000" dirty="0">
                <a:solidFill>
                  <a:srgbClr val="404044"/>
                </a:solidFill>
                <a:ea typeface="メイリオ" panose="020B0604030504040204" pitchFamily="50" charset="-128"/>
              </a:rPr>
              <a:t>号取得を目指し研究活動を行う傍ら、藤女子大学で非常勤講師としても勤務</a:t>
            </a:r>
            <a:endParaRPr lang="en-US" altLang="ja-JP" sz="4000" dirty="0">
              <a:solidFill>
                <a:srgbClr val="404044"/>
              </a:solidFill>
              <a:ea typeface="メイリオ" panose="020B0604030504040204" pitchFamily="50" charset="-128"/>
            </a:endParaRPr>
          </a:p>
          <a:p>
            <a:pPr marL="0" indent="0">
              <a:buNone/>
            </a:pPr>
            <a:r>
              <a:rPr lang="en-US" altLang="ja-JP" sz="4000" dirty="0">
                <a:solidFill>
                  <a:srgbClr val="404044"/>
                </a:solidFill>
                <a:ea typeface="メイリオ" panose="020B0604030504040204" pitchFamily="50" charset="-128"/>
              </a:rPr>
              <a:t>2025</a:t>
            </a:r>
            <a:r>
              <a:rPr lang="ja-JP" altLang="en-US" sz="4000" dirty="0">
                <a:solidFill>
                  <a:srgbClr val="404044"/>
                </a:solidFill>
                <a:ea typeface="メイリオ" panose="020B0604030504040204" pitchFamily="50" charset="-128"/>
              </a:rPr>
              <a:t>年</a:t>
            </a:r>
            <a:r>
              <a:rPr lang="en-US" altLang="ja-JP" sz="4000" dirty="0">
                <a:solidFill>
                  <a:srgbClr val="404044"/>
                </a:solidFill>
                <a:ea typeface="メイリオ" panose="020B0604030504040204" pitchFamily="50" charset="-128"/>
              </a:rPr>
              <a:t>10</a:t>
            </a:r>
            <a:r>
              <a:rPr lang="ja-JP" altLang="en-US" sz="4000" dirty="0">
                <a:solidFill>
                  <a:srgbClr val="404044"/>
                </a:solidFill>
                <a:ea typeface="メイリオ" panose="020B0604030504040204" pitchFamily="50" charset="-128"/>
              </a:rPr>
              <a:t>月より石狩市教育委員を拝命</a:t>
            </a:r>
            <a:endParaRPr lang="en-US" altLang="ja-JP" sz="4000" dirty="0">
              <a:solidFill>
                <a:srgbClr val="404044"/>
              </a:solidFill>
              <a:ea typeface="メイリオ" panose="020B0604030504040204" pitchFamily="50" charset="-128"/>
            </a:endParaRPr>
          </a:p>
        </p:txBody>
      </p:sp>
      <p:pic>
        <p:nvPicPr>
          <p:cNvPr id="23" name="図 22">
            <a:extLst>
              <a:ext uri="{FF2B5EF4-FFF2-40B4-BE49-F238E27FC236}">
                <a16:creationId xmlns:a16="http://schemas.microsoft.com/office/drawing/2014/main" id="{491FE63D-7377-2F5F-61C7-72ECA2B93C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Lst>
          </a:blip>
          <a:srcRect/>
          <a:stretch/>
        </p:blipFill>
        <p:spPr>
          <a:xfrm>
            <a:off x="19707726" y="2465300"/>
            <a:ext cx="3252630" cy="5306372"/>
          </a:xfrm>
          <a:prstGeom prst="rect">
            <a:avLst/>
          </a:prstGeom>
          <a:effectLst/>
        </p:spPr>
      </p:pic>
      <p:grpSp>
        <p:nvGrpSpPr>
          <p:cNvPr id="32" name="グループ化 31">
            <a:extLst>
              <a:ext uri="{FF2B5EF4-FFF2-40B4-BE49-F238E27FC236}">
                <a16:creationId xmlns:a16="http://schemas.microsoft.com/office/drawing/2014/main" id="{CE2229E7-5059-81EA-7408-06248F6ED3A7}"/>
              </a:ext>
            </a:extLst>
          </p:cNvPr>
          <p:cNvGrpSpPr/>
          <p:nvPr/>
        </p:nvGrpSpPr>
        <p:grpSpPr>
          <a:xfrm>
            <a:off x="1217594" y="8278235"/>
            <a:ext cx="21948019" cy="4048047"/>
            <a:chOff x="856002" y="6743697"/>
            <a:chExt cx="16622373" cy="3065796"/>
          </a:xfrm>
        </p:grpSpPr>
        <p:sp>
          <p:nvSpPr>
            <p:cNvPr id="5" name="四角形: 角を丸くする 4">
              <a:extLst>
                <a:ext uri="{FF2B5EF4-FFF2-40B4-BE49-F238E27FC236}">
                  <a16:creationId xmlns:a16="http://schemas.microsoft.com/office/drawing/2014/main" id="{496BA546-5165-E9C0-3CFF-D7AB8D11B271}"/>
                </a:ext>
              </a:extLst>
            </p:cNvPr>
            <p:cNvSpPr/>
            <p:nvPr/>
          </p:nvSpPr>
          <p:spPr>
            <a:xfrm>
              <a:off x="968198" y="6743697"/>
              <a:ext cx="2590255" cy="669978"/>
            </a:xfrm>
            <a:prstGeom prst="roundRect">
              <a:avLst>
                <a:gd name="adj" fmla="val 50000"/>
              </a:avLst>
            </a:prstGeom>
            <a:solidFill>
              <a:srgbClr val="D0CECC"/>
            </a:solidFill>
            <a:ln w="25400" cmpd="sng">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rgbClr val="3D3C36"/>
                  </a:solidFill>
                  <a:latin typeface="Source Han Sans JP" panose="020B0600070205080204" charset="-128"/>
                  <a:ea typeface="Source Han Sans JP" panose="020B0600070205080204" charset="-128"/>
                </a:rPr>
                <a:t>職　歴</a:t>
              </a:r>
            </a:p>
          </p:txBody>
        </p:sp>
        <p:sp>
          <p:nvSpPr>
            <p:cNvPr id="6" name="矢印: 右 5">
              <a:extLst>
                <a:ext uri="{FF2B5EF4-FFF2-40B4-BE49-F238E27FC236}">
                  <a16:creationId xmlns:a16="http://schemas.microsoft.com/office/drawing/2014/main" id="{1A55BB90-D2E4-4ECB-ACCB-8087AD4B1B46}"/>
                </a:ext>
              </a:extLst>
            </p:cNvPr>
            <p:cNvSpPr/>
            <p:nvPr/>
          </p:nvSpPr>
          <p:spPr>
            <a:xfrm>
              <a:off x="1344903" y="8797872"/>
              <a:ext cx="16133472" cy="669978"/>
            </a:xfrm>
            <a:prstGeom prst="rightArrow">
              <a:avLst/>
            </a:prstGeom>
            <a:solidFill>
              <a:srgbClr val="3D3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角を丸めた四角形 6">
              <a:extLst>
                <a:ext uri="{FF2B5EF4-FFF2-40B4-BE49-F238E27FC236}">
                  <a16:creationId xmlns:a16="http://schemas.microsoft.com/office/drawing/2014/main" id="{06F0D61C-BDD5-F65B-10FD-17BC52478D9A}"/>
                </a:ext>
              </a:extLst>
            </p:cNvPr>
            <p:cNvSpPr/>
            <p:nvPr/>
          </p:nvSpPr>
          <p:spPr>
            <a:xfrm>
              <a:off x="968325" y="7586366"/>
              <a:ext cx="2590255" cy="1057490"/>
            </a:xfrm>
            <a:prstGeom prst="wedgeRoundRectCallout">
              <a:avLst>
                <a:gd name="adj1" fmla="val -36350"/>
                <a:gd name="adj2" fmla="val 78934"/>
                <a:gd name="adj3" fmla="val 16667"/>
              </a:avLst>
            </a:prstGeom>
            <a:solidFill>
              <a:srgbClr val="DFDEDD"/>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rgbClr val="3D3C36"/>
                  </a:solidFill>
                  <a:latin typeface="メイリオ" panose="020B0604030504040204" pitchFamily="50" charset="-128"/>
                  <a:ea typeface="メイリオ" panose="020B0604030504040204" pitchFamily="50" charset="-128"/>
                </a:rPr>
                <a:t>幼稚園教諭</a:t>
              </a:r>
              <a:endParaRPr kumimoji="1" lang="en-US" altLang="ja-JP" sz="3000" b="1" dirty="0">
                <a:solidFill>
                  <a:srgbClr val="3D3C36"/>
                </a:solidFill>
                <a:latin typeface="メイリオ" panose="020B0604030504040204" pitchFamily="50" charset="-128"/>
                <a:ea typeface="メイリオ" panose="020B0604030504040204" pitchFamily="50" charset="-128"/>
              </a:endParaRPr>
            </a:p>
            <a:p>
              <a:pPr algn="ctr"/>
              <a:r>
                <a:rPr kumimoji="1" lang="ja-JP" altLang="en-US" sz="3000" b="1" dirty="0">
                  <a:solidFill>
                    <a:srgbClr val="3D3C36"/>
                  </a:solidFill>
                  <a:latin typeface="メイリオ" panose="020B0604030504040204" pitchFamily="50" charset="-128"/>
                  <a:ea typeface="メイリオ" panose="020B0604030504040204" pitchFamily="50" charset="-128"/>
                </a:rPr>
                <a:t>保育士</a:t>
              </a:r>
            </a:p>
          </p:txBody>
        </p:sp>
        <p:sp>
          <p:nvSpPr>
            <p:cNvPr id="8" name="吹き出し: 角を丸めた四角形 7">
              <a:extLst>
                <a:ext uri="{FF2B5EF4-FFF2-40B4-BE49-F238E27FC236}">
                  <a16:creationId xmlns:a16="http://schemas.microsoft.com/office/drawing/2014/main" id="{C1C82EF1-C1B6-8A61-77B8-39EE83E86905}"/>
                </a:ext>
              </a:extLst>
            </p:cNvPr>
            <p:cNvSpPr/>
            <p:nvPr/>
          </p:nvSpPr>
          <p:spPr>
            <a:xfrm>
              <a:off x="4693275" y="6802621"/>
              <a:ext cx="2802634" cy="842670"/>
            </a:xfrm>
            <a:prstGeom prst="wedgeRoundRectCallout">
              <a:avLst>
                <a:gd name="adj1" fmla="val 68276"/>
                <a:gd name="adj2" fmla="val 199451"/>
                <a:gd name="adj3" fmla="val 16667"/>
              </a:avLst>
            </a:prstGeom>
            <a:solidFill>
              <a:srgbClr val="9A9692"/>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プログラマー</a:t>
              </a:r>
            </a:p>
          </p:txBody>
        </p:sp>
        <p:sp>
          <p:nvSpPr>
            <p:cNvPr id="9" name="吹き出し: 角を丸めた四角形 8">
              <a:extLst>
                <a:ext uri="{FF2B5EF4-FFF2-40B4-BE49-F238E27FC236}">
                  <a16:creationId xmlns:a16="http://schemas.microsoft.com/office/drawing/2014/main" id="{2BB7EBA5-C2BE-7BD7-74AD-8CE47D328822}"/>
                </a:ext>
              </a:extLst>
            </p:cNvPr>
            <p:cNvSpPr/>
            <p:nvPr/>
          </p:nvSpPr>
          <p:spPr>
            <a:xfrm>
              <a:off x="3581400" y="7813671"/>
              <a:ext cx="2908809" cy="842671"/>
            </a:xfrm>
            <a:prstGeom prst="wedgeRoundRectCallout">
              <a:avLst>
                <a:gd name="adj1" fmla="val 59641"/>
                <a:gd name="adj2" fmla="val 89367"/>
                <a:gd name="adj3" fmla="val 16667"/>
              </a:avLst>
            </a:prstGeom>
            <a:solidFill>
              <a:srgbClr val="9A9692"/>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000" b="1" dirty="0">
                  <a:solidFill>
                    <a:schemeClr val="bg1"/>
                  </a:solidFill>
                  <a:latin typeface="メイリオ" panose="020B0604030504040204" pitchFamily="50" charset="-128"/>
                  <a:ea typeface="メイリオ" panose="020B0604030504040204" pitchFamily="50" charset="-128"/>
                </a:rPr>
                <a:t>Web</a:t>
              </a:r>
              <a:r>
                <a:rPr kumimoji="1" lang="ja-JP" altLang="en-US" sz="3000" b="1" dirty="0">
                  <a:solidFill>
                    <a:schemeClr val="bg1"/>
                  </a:solidFill>
                  <a:latin typeface="メイリオ" panose="020B0604030504040204" pitchFamily="50" charset="-128"/>
                  <a:ea typeface="メイリオ" panose="020B0604030504040204" pitchFamily="50" charset="-128"/>
                </a:rPr>
                <a:t>デザイナー</a:t>
              </a:r>
            </a:p>
          </p:txBody>
        </p:sp>
        <p:sp>
          <p:nvSpPr>
            <p:cNvPr id="10" name="楕円 9">
              <a:extLst>
                <a:ext uri="{FF2B5EF4-FFF2-40B4-BE49-F238E27FC236}">
                  <a16:creationId xmlns:a16="http://schemas.microsoft.com/office/drawing/2014/main" id="{5B352630-6523-4B55-7E9B-CBD582FED291}"/>
                </a:ext>
              </a:extLst>
            </p:cNvPr>
            <p:cNvSpPr/>
            <p:nvPr/>
          </p:nvSpPr>
          <p:spPr>
            <a:xfrm>
              <a:off x="968325" y="8895881"/>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DC80A1CC-778A-5E94-B439-8B94BD9F2E68}"/>
                </a:ext>
              </a:extLst>
            </p:cNvPr>
            <p:cNvSpPr/>
            <p:nvPr/>
          </p:nvSpPr>
          <p:spPr>
            <a:xfrm>
              <a:off x="6827036" y="8895881"/>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ACB212EF-62F8-B88C-386F-795CF3616484}"/>
                </a:ext>
              </a:extLst>
            </p:cNvPr>
            <p:cNvSpPr/>
            <p:nvPr/>
          </p:nvSpPr>
          <p:spPr>
            <a:xfrm>
              <a:off x="7893296" y="8895881"/>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43642EE4-4EFD-AB5A-2459-31E821E9FF03}"/>
                </a:ext>
              </a:extLst>
            </p:cNvPr>
            <p:cNvSpPr/>
            <p:nvPr/>
          </p:nvSpPr>
          <p:spPr>
            <a:xfrm>
              <a:off x="8897535" y="8915815"/>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吹き出し: 角を丸めた四角形 13">
              <a:extLst>
                <a:ext uri="{FF2B5EF4-FFF2-40B4-BE49-F238E27FC236}">
                  <a16:creationId xmlns:a16="http://schemas.microsoft.com/office/drawing/2014/main" id="{4ABB4244-8B89-DE65-1AAD-921BD45E3713}"/>
                </a:ext>
              </a:extLst>
            </p:cNvPr>
            <p:cNvSpPr/>
            <p:nvPr/>
          </p:nvSpPr>
          <p:spPr>
            <a:xfrm>
              <a:off x="8686800" y="6751939"/>
              <a:ext cx="3105623" cy="1363172"/>
            </a:xfrm>
            <a:prstGeom prst="wedgeRoundRectCallout">
              <a:avLst>
                <a:gd name="adj1" fmla="val 28674"/>
                <a:gd name="adj2" fmla="val 108565"/>
                <a:gd name="adj3" fmla="val 16667"/>
              </a:avLst>
            </a:prstGeom>
            <a:solidFill>
              <a:srgbClr val="FF5577"/>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データセンター</a:t>
              </a:r>
              <a:br>
                <a:rPr kumimoji="1" lang="en-US" altLang="ja-JP" sz="3000" b="1" dirty="0">
                  <a:solidFill>
                    <a:schemeClr val="bg1"/>
                  </a:solidFill>
                  <a:latin typeface="メイリオ" panose="020B0604030504040204" pitchFamily="50" charset="-128"/>
                  <a:ea typeface="メイリオ" panose="020B0604030504040204" pitchFamily="50" charset="-128"/>
                </a:rPr>
              </a:br>
              <a:r>
                <a:rPr kumimoji="1" lang="ja-JP" altLang="en-US" sz="3000" b="1" dirty="0">
                  <a:solidFill>
                    <a:schemeClr val="bg1"/>
                  </a:solidFill>
                  <a:latin typeface="メイリオ" panose="020B0604030504040204" pitchFamily="50" charset="-128"/>
                  <a:ea typeface="メイリオ" panose="020B0604030504040204" pitchFamily="50" charset="-128"/>
                </a:rPr>
                <a:t>管理・運用</a:t>
              </a:r>
            </a:p>
          </p:txBody>
        </p:sp>
        <p:sp>
          <p:nvSpPr>
            <p:cNvPr id="15" name="吹き出し: 角を丸めた四角形 14">
              <a:extLst>
                <a:ext uri="{FF2B5EF4-FFF2-40B4-BE49-F238E27FC236}">
                  <a16:creationId xmlns:a16="http://schemas.microsoft.com/office/drawing/2014/main" id="{9CD1F9FC-88BB-C923-D4C5-E1EECB685FC1}"/>
                </a:ext>
              </a:extLst>
            </p:cNvPr>
            <p:cNvSpPr/>
            <p:nvPr/>
          </p:nvSpPr>
          <p:spPr>
            <a:xfrm>
              <a:off x="11582400" y="6743697"/>
              <a:ext cx="2802634" cy="1803189"/>
            </a:xfrm>
            <a:prstGeom prst="wedgeRoundRectCallout">
              <a:avLst>
                <a:gd name="adj1" fmla="val 13499"/>
                <a:gd name="adj2" fmla="val 71057"/>
                <a:gd name="adj3" fmla="val 16667"/>
              </a:avLst>
            </a:prstGeom>
            <a:solidFill>
              <a:srgbClr val="FF5577"/>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プロジェクト</a:t>
              </a:r>
              <a:br>
                <a:rPr kumimoji="1" lang="en-US" altLang="ja-JP" sz="3000" b="1" dirty="0">
                  <a:solidFill>
                    <a:schemeClr val="bg1"/>
                  </a:solidFill>
                  <a:latin typeface="メイリオ" panose="020B0604030504040204" pitchFamily="50" charset="-128"/>
                  <a:ea typeface="メイリオ" panose="020B0604030504040204" pitchFamily="50" charset="-128"/>
                </a:rPr>
              </a:br>
              <a:r>
                <a:rPr kumimoji="1" lang="ja-JP" altLang="en-US" sz="3000" b="1" dirty="0">
                  <a:solidFill>
                    <a:schemeClr val="bg1"/>
                  </a:solidFill>
                  <a:latin typeface="メイリオ" panose="020B0604030504040204" pitchFamily="50" charset="-128"/>
                  <a:ea typeface="メイリオ" panose="020B0604030504040204" pitchFamily="50" charset="-128"/>
                </a:rPr>
                <a:t>マネジメント</a:t>
              </a:r>
              <a:endParaRPr kumimoji="1" lang="en-US" altLang="ja-JP" sz="30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3000" b="1" dirty="0">
                  <a:solidFill>
                    <a:schemeClr val="bg1"/>
                  </a:solidFill>
                  <a:latin typeface="メイリオ" panose="020B0604030504040204" pitchFamily="50" charset="-128"/>
                  <a:ea typeface="メイリオ" panose="020B0604030504040204" pitchFamily="50" charset="-128"/>
                </a:rPr>
                <a:t>人材育成</a:t>
              </a:r>
            </a:p>
          </p:txBody>
        </p:sp>
        <p:sp>
          <p:nvSpPr>
            <p:cNvPr id="16" name="楕円 15">
              <a:extLst>
                <a:ext uri="{FF2B5EF4-FFF2-40B4-BE49-F238E27FC236}">
                  <a16:creationId xmlns:a16="http://schemas.microsoft.com/office/drawing/2014/main" id="{B5179819-EA35-DF82-6031-931DBC213A3F}"/>
                </a:ext>
              </a:extLst>
            </p:cNvPr>
            <p:cNvSpPr/>
            <p:nvPr/>
          </p:nvSpPr>
          <p:spPr>
            <a:xfrm>
              <a:off x="13102463" y="8895881"/>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BECD196C-531E-9ECE-2E54-28B500C0166E}"/>
                </a:ext>
              </a:extLst>
            </p:cNvPr>
            <p:cNvSpPr/>
            <p:nvPr/>
          </p:nvSpPr>
          <p:spPr>
            <a:xfrm>
              <a:off x="10875358" y="8915814"/>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0C0700D-2291-5A76-B8E8-8B47128B153D}"/>
                </a:ext>
              </a:extLst>
            </p:cNvPr>
            <p:cNvSpPr/>
            <p:nvPr/>
          </p:nvSpPr>
          <p:spPr>
            <a:xfrm>
              <a:off x="15324283" y="8895881"/>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吹き出し: 角を丸めた四角形 18">
              <a:extLst>
                <a:ext uri="{FF2B5EF4-FFF2-40B4-BE49-F238E27FC236}">
                  <a16:creationId xmlns:a16="http://schemas.microsoft.com/office/drawing/2014/main" id="{0C03E04B-B2C0-3388-5A1D-FDC789BE42AF}"/>
                </a:ext>
              </a:extLst>
            </p:cNvPr>
            <p:cNvSpPr/>
            <p:nvPr/>
          </p:nvSpPr>
          <p:spPr>
            <a:xfrm>
              <a:off x="14258804" y="7902575"/>
              <a:ext cx="1656711" cy="805808"/>
            </a:xfrm>
            <a:prstGeom prst="wedgeRoundRectCallout">
              <a:avLst>
                <a:gd name="adj1" fmla="val 32627"/>
                <a:gd name="adj2" fmla="val 74379"/>
                <a:gd name="adj3" fmla="val 16667"/>
              </a:avLst>
            </a:prstGeom>
            <a:solidFill>
              <a:srgbClr val="FF5577"/>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広報</a:t>
              </a:r>
            </a:p>
          </p:txBody>
        </p:sp>
        <p:sp>
          <p:nvSpPr>
            <p:cNvPr id="20" name="楕円 19">
              <a:extLst>
                <a:ext uri="{FF2B5EF4-FFF2-40B4-BE49-F238E27FC236}">
                  <a16:creationId xmlns:a16="http://schemas.microsoft.com/office/drawing/2014/main" id="{8C7DAEAA-A4DD-2297-2CC2-E9776F58276B}"/>
                </a:ext>
              </a:extLst>
            </p:cNvPr>
            <p:cNvSpPr/>
            <p:nvPr/>
          </p:nvSpPr>
          <p:spPr>
            <a:xfrm>
              <a:off x="16401329" y="8922739"/>
              <a:ext cx="532101" cy="532101"/>
            </a:xfrm>
            <a:prstGeom prst="ellipse">
              <a:avLst/>
            </a:prstGeom>
            <a:solidFill>
              <a:srgbClr val="FFFDF4"/>
            </a:solidFill>
            <a:ln>
              <a:solidFill>
                <a:srgbClr val="3D3C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吹き出し: 角を丸めた四角形 20">
              <a:extLst>
                <a:ext uri="{FF2B5EF4-FFF2-40B4-BE49-F238E27FC236}">
                  <a16:creationId xmlns:a16="http://schemas.microsoft.com/office/drawing/2014/main" id="{6AED20AF-AA20-1C22-9167-82BFEEBBCE24}"/>
                </a:ext>
              </a:extLst>
            </p:cNvPr>
            <p:cNvSpPr/>
            <p:nvPr/>
          </p:nvSpPr>
          <p:spPr>
            <a:xfrm>
              <a:off x="15738114" y="7180567"/>
              <a:ext cx="1656711" cy="805808"/>
            </a:xfrm>
            <a:prstGeom prst="wedgeRoundRectCallout">
              <a:avLst>
                <a:gd name="adj1" fmla="val 12537"/>
                <a:gd name="adj2" fmla="val 173563"/>
                <a:gd name="adj3" fmla="val 16667"/>
              </a:avLst>
            </a:prstGeom>
            <a:solidFill>
              <a:srgbClr val="FF5577"/>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研究</a:t>
              </a:r>
            </a:p>
          </p:txBody>
        </p:sp>
        <p:sp>
          <p:nvSpPr>
            <p:cNvPr id="22" name="吹き出し: 角を丸めた四角形 21">
              <a:extLst>
                <a:ext uri="{FF2B5EF4-FFF2-40B4-BE49-F238E27FC236}">
                  <a16:creationId xmlns:a16="http://schemas.microsoft.com/office/drawing/2014/main" id="{AFC5CFAE-AEC6-126F-C617-DC02B5486DAD}"/>
                </a:ext>
              </a:extLst>
            </p:cNvPr>
            <p:cNvSpPr/>
            <p:nvPr/>
          </p:nvSpPr>
          <p:spPr>
            <a:xfrm>
              <a:off x="6629400" y="7811718"/>
              <a:ext cx="2802634" cy="842671"/>
            </a:xfrm>
            <a:prstGeom prst="wedgeRoundRectCallout">
              <a:avLst>
                <a:gd name="adj1" fmla="val 36787"/>
                <a:gd name="adj2" fmla="val 85323"/>
                <a:gd name="adj3" fmla="val 16667"/>
              </a:avLst>
            </a:prstGeom>
            <a:solidFill>
              <a:srgbClr val="9A9692"/>
            </a:solidFill>
            <a:ln>
              <a:solidFill>
                <a:srgbClr val="FFF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dirty="0">
                  <a:solidFill>
                    <a:schemeClr val="bg1"/>
                  </a:solidFill>
                  <a:latin typeface="メイリオ" panose="020B0604030504040204" pitchFamily="50" charset="-128"/>
                  <a:ea typeface="メイリオ" panose="020B0604030504040204" pitchFamily="50" charset="-128"/>
                </a:rPr>
                <a:t>サーバー管理</a:t>
              </a:r>
            </a:p>
          </p:txBody>
        </p:sp>
        <p:sp>
          <p:nvSpPr>
            <p:cNvPr id="24" name="テキスト ボックス 23">
              <a:extLst>
                <a:ext uri="{FF2B5EF4-FFF2-40B4-BE49-F238E27FC236}">
                  <a16:creationId xmlns:a16="http://schemas.microsoft.com/office/drawing/2014/main" id="{4396DAE9-7A75-EC61-0753-54B84F6BB7BD}"/>
                </a:ext>
              </a:extLst>
            </p:cNvPr>
            <p:cNvSpPr txBox="1"/>
            <p:nvPr/>
          </p:nvSpPr>
          <p:spPr>
            <a:xfrm>
              <a:off x="10781373" y="9437427"/>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2012</a:t>
              </a:r>
              <a:endParaRPr kumimoji="1" lang="ja-JP" altLang="en-US" sz="24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C1FFEE1E-5684-5D82-7AAE-C791E24403C8}"/>
                </a:ext>
              </a:extLst>
            </p:cNvPr>
            <p:cNvSpPr txBox="1"/>
            <p:nvPr/>
          </p:nvSpPr>
          <p:spPr>
            <a:xfrm>
              <a:off x="6678105" y="9424714"/>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2004</a:t>
              </a:r>
              <a:endParaRPr kumimoji="1" lang="ja-JP" altLang="en-US" sz="24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7A32503A-B9FC-C94C-F3EB-C7F0219698B4}"/>
                </a:ext>
              </a:extLst>
            </p:cNvPr>
            <p:cNvSpPr txBox="1"/>
            <p:nvPr/>
          </p:nvSpPr>
          <p:spPr>
            <a:xfrm>
              <a:off x="856002" y="9424714"/>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1991</a:t>
              </a:r>
              <a:endParaRPr kumimoji="1" lang="ja-JP" altLang="en-US" sz="24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17B94072-238A-1C28-19E7-631DAD49C314}"/>
                </a:ext>
              </a:extLst>
            </p:cNvPr>
            <p:cNvSpPr txBox="1"/>
            <p:nvPr/>
          </p:nvSpPr>
          <p:spPr>
            <a:xfrm>
              <a:off x="7751221" y="9423241"/>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2006</a:t>
              </a:r>
              <a:endParaRPr kumimoji="1" lang="ja-JP" altLang="en-US" sz="24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EC4D9382-430C-86A1-0566-6C269EED47A3}"/>
                </a:ext>
              </a:extLst>
            </p:cNvPr>
            <p:cNvSpPr txBox="1"/>
            <p:nvPr/>
          </p:nvSpPr>
          <p:spPr>
            <a:xfrm>
              <a:off x="8755460" y="9435110"/>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2008</a:t>
              </a:r>
              <a:endParaRPr kumimoji="1" lang="ja-JP" altLang="en-US" sz="24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06A465A-5BD6-6963-8992-85E4EA8964F5}"/>
                </a:ext>
              </a:extLst>
            </p:cNvPr>
            <p:cNvSpPr txBox="1"/>
            <p:nvPr/>
          </p:nvSpPr>
          <p:spPr>
            <a:xfrm>
              <a:off x="13008478" y="9446947"/>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2016</a:t>
              </a:r>
              <a:endParaRPr kumimoji="1" lang="ja-JP" altLang="en-US" sz="24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99BF73DA-4C9A-2EB6-A3A8-445772C05FA6}"/>
                </a:ext>
              </a:extLst>
            </p:cNvPr>
            <p:cNvSpPr txBox="1"/>
            <p:nvPr/>
          </p:nvSpPr>
          <p:spPr>
            <a:xfrm>
              <a:off x="15220400" y="9423737"/>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2020</a:t>
              </a:r>
              <a:endParaRPr kumimoji="1" lang="ja-JP" altLang="en-US" sz="24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3EF6B111-506E-0231-8419-94589FB51112}"/>
                </a:ext>
              </a:extLst>
            </p:cNvPr>
            <p:cNvSpPr txBox="1"/>
            <p:nvPr/>
          </p:nvSpPr>
          <p:spPr>
            <a:xfrm>
              <a:off x="16265666" y="9467850"/>
              <a:ext cx="701318" cy="341643"/>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2022</a:t>
              </a:r>
              <a:endParaRPr kumimoji="1" lang="ja-JP" altLang="en-US" sz="24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20791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2644-047F-4B7F-1A80-417C9D2596C5}"/>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D8B1A5C-FF59-DC58-25D9-A042B7E52943}"/>
              </a:ext>
            </a:extLst>
          </p:cNvPr>
          <p:cNvSpPr>
            <a:spLocks noGrp="1"/>
          </p:cNvSpPr>
          <p:nvPr>
            <p:ph type="body" sz="quarter" idx="14"/>
          </p:nvPr>
        </p:nvSpPr>
        <p:spPr/>
        <p:txBody>
          <a:bodyPr/>
          <a:lstStyle/>
          <a:p>
            <a:r>
              <a:rPr kumimoji="1" lang="en-US" altLang="ja-JP" dirty="0"/>
              <a:t>AI</a:t>
            </a:r>
            <a:r>
              <a:rPr lang="ja-JP" altLang="en-US" dirty="0"/>
              <a:t>と倫理</a:t>
            </a:r>
            <a:endParaRPr kumimoji="1" lang="ja-JP" altLang="en-US" dirty="0"/>
          </a:p>
        </p:txBody>
      </p:sp>
      <p:sp>
        <p:nvSpPr>
          <p:cNvPr id="3" name="テキスト プレースホルダー 2">
            <a:extLst>
              <a:ext uri="{FF2B5EF4-FFF2-40B4-BE49-F238E27FC236}">
                <a16:creationId xmlns:a16="http://schemas.microsoft.com/office/drawing/2014/main" id="{8BE000B5-6154-5031-7076-C5FAAC99FEEF}"/>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B32B2BE3-95E2-105C-B68A-68AF292EEF98}"/>
              </a:ext>
            </a:extLst>
          </p:cNvPr>
          <p:cNvSpPr>
            <a:spLocks noGrp="1"/>
          </p:cNvSpPr>
          <p:nvPr/>
        </p:nvSpPr>
        <p:spPr>
          <a:xfrm>
            <a:off x="1217594" y="1928469"/>
            <a:ext cx="22147732" cy="7462043"/>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000" dirty="0">
                <a:solidFill>
                  <a:srgbClr val="3D3C36"/>
                </a:solidFill>
                <a:ea typeface="メイリオ" panose="020B0604030504040204" pitchFamily="50" charset="-128"/>
              </a:rPr>
              <a:t>大学生が考えた「</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と倫理」</a:t>
            </a:r>
            <a:endParaRPr lang="en-US" altLang="ja-JP" sz="5000" dirty="0">
              <a:solidFill>
                <a:srgbClr val="3D3C36"/>
              </a:solidFill>
              <a:ea typeface="メイリオ" panose="020B0604030504040204" pitchFamily="50" charset="-128"/>
            </a:endParaRPr>
          </a:p>
        </p:txBody>
      </p:sp>
      <p:pic>
        <p:nvPicPr>
          <p:cNvPr id="6" name="図 5" descr="ダイアグラム&#10;&#10;AI 生成コンテンツは誤りを含む可能性があります。">
            <a:extLst>
              <a:ext uri="{FF2B5EF4-FFF2-40B4-BE49-F238E27FC236}">
                <a16:creationId xmlns:a16="http://schemas.microsoft.com/office/drawing/2014/main" id="{FDB58643-8F79-DEB2-A539-254724E3C7A9}"/>
              </a:ext>
            </a:extLst>
          </p:cNvPr>
          <p:cNvPicPr>
            <a:picLocks noChangeAspect="1"/>
          </p:cNvPicPr>
          <p:nvPr/>
        </p:nvPicPr>
        <p:blipFill>
          <a:blip r:embed="rId2"/>
          <a:srcRect l="4800" t="5096"/>
          <a:stretch>
            <a:fillRect/>
          </a:stretch>
        </p:blipFill>
        <p:spPr>
          <a:xfrm>
            <a:off x="4525482" y="2991894"/>
            <a:ext cx="15331448" cy="9565444"/>
          </a:xfrm>
          <a:prstGeom prst="rect">
            <a:avLst/>
          </a:prstGeom>
        </p:spPr>
      </p:pic>
    </p:spTree>
    <p:extLst>
      <p:ext uri="{BB962C8B-B14F-4D97-AF65-F5344CB8AC3E}">
        <p14:creationId xmlns:p14="http://schemas.microsoft.com/office/powerpoint/2010/main" val="2221004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38EC0-309E-A3A3-437E-679D6921043B}"/>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CA8D5BA-2994-A015-C58B-9F4CABFB4A54}"/>
              </a:ext>
            </a:extLst>
          </p:cNvPr>
          <p:cNvSpPr>
            <a:spLocks noGrp="1"/>
          </p:cNvSpPr>
          <p:nvPr>
            <p:ph type="body" sz="quarter" idx="14"/>
          </p:nvPr>
        </p:nvSpPr>
        <p:spPr/>
        <p:txBody>
          <a:bodyPr/>
          <a:lstStyle/>
          <a:p>
            <a:r>
              <a:rPr kumimoji="1" lang="en-US" altLang="ja-JP" dirty="0"/>
              <a:t>AI</a:t>
            </a:r>
            <a:r>
              <a:rPr lang="ja-JP" altLang="en-US" dirty="0"/>
              <a:t>と倫理</a:t>
            </a:r>
            <a:endParaRPr kumimoji="1" lang="ja-JP" altLang="en-US" dirty="0"/>
          </a:p>
        </p:txBody>
      </p:sp>
      <p:sp>
        <p:nvSpPr>
          <p:cNvPr id="3" name="テキスト プレースホルダー 2">
            <a:extLst>
              <a:ext uri="{FF2B5EF4-FFF2-40B4-BE49-F238E27FC236}">
                <a16:creationId xmlns:a16="http://schemas.microsoft.com/office/drawing/2014/main" id="{7EA832BB-3595-9648-3471-F3AE7654A28C}"/>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3D995AAE-DC85-E758-85A5-78A5BC6202D9}"/>
              </a:ext>
            </a:extLst>
          </p:cNvPr>
          <p:cNvSpPr>
            <a:spLocks noGrp="1"/>
          </p:cNvSpPr>
          <p:nvPr/>
        </p:nvSpPr>
        <p:spPr>
          <a:xfrm>
            <a:off x="1217594" y="1928469"/>
            <a:ext cx="22147732" cy="10628869"/>
          </a:xfrm>
          <a:prstGeom prst="rect">
            <a:avLst/>
          </a:prstGeom>
          <a:effectLst/>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5000" dirty="0">
                <a:solidFill>
                  <a:srgbClr val="3D3C36"/>
                </a:solidFill>
                <a:ea typeface="メイリオ" panose="020B0604030504040204" pitchFamily="50" charset="-128"/>
              </a:rPr>
              <a:t>大学生が考えた「</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と倫理」</a:t>
            </a:r>
            <a:endParaRPr lang="en-US" altLang="ja-JP" sz="5000" dirty="0">
              <a:solidFill>
                <a:srgbClr val="3D3C36"/>
              </a:solidFill>
              <a:ea typeface="メイリオ" panose="020B0604030504040204" pitchFamily="50" charset="-128"/>
            </a:endParaRPr>
          </a:p>
          <a:p>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を開発・利用する際に、</a:t>
            </a:r>
            <a:r>
              <a:rPr lang="ja-JP" altLang="en-US" sz="5000" dirty="0">
                <a:solidFill>
                  <a:srgbClr val="3D3C36"/>
                </a:solidFill>
                <a:highlight>
                  <a:srgbClr val="FFFF00"/>
                </a:highlight>
                <a:ea typeface="メイリオ" panose="020B0604030504040204" pitchFamily="50" charset="-128"/>
              </a:rPr>
              <a:t>人間の権利</a:t>
            </a:r>
            <a:r>
              <a:rPr lang="ja-JP" altLang="en-US" sz="5000" dirty="0">
                <a:solidFill>
                  <a:srgbClr val="3D3C36"/>
                </a:solidFill>
                <a:ea typeface="メイリオ" panose="020B0604030504040204" pitchFamily="50" charset="-128"/>
              </a:rPr>
              <a:t>や</a:t>
            </a:r>
            <a:r>
              <a:rPr lang="ja-JP" altLang="en-US" sz="5000" dirty="0">
                <a:solidFill>
                  <a:srgbClr val="3D3C36"/>
                </a:solidFill>
                <a:highlight>
                  <a:srgbClr val="FFFF00"/>
                </a:highlight>
                <a:ea typeface="メイリオ" panose="020B0604030504040204" pitchFamily="50" charset="-128"/>
              </a:rPr>
              <a:t>社会への影響</a:t>
            </a:r>
            <a:r>
              <a:rPr lang="ja-JP" altLang="en-US" sz="5000" dirty="0">
                <a:solidFill>
                  <a:srgbClr val="3D3C36"/>
                </a:solidFill>
                <a:ea typeface="メイリオ" panose="020B0604030504040204" pitchFamily="50" charset="-128"/>
              </a:rPr>
              <a:t>を考慮し、望ましい使い方を判断するための価値観や基準を設ける必要がある。</a:t>
            </a:r>
            <a:r>
              <a:rPr lang="en-US" altLang="ja-JP" sz="5000" dirty="0">
                <a:solidFill>
                  <a:srgbClr val="3D3C36"/>
                </a:solidFill>
                <a:highlight>
                  <a:srgbClr val="FFFF00"/>
                </a:highlight>
                <a:ea typeface="メイリオ" panose="020B0604030504040204" pitchFamily="50" charset="-128"/>
              </a:rPr>
              <a:t>AI</a:t>
            </a:r>
            <a:r>
              <a:rPr lang="ja-JP" altLang="en-US" sz="5000" dirty="0">
                <a:solidFill>
                  <a:srgbClr val="3D3C36"/>
                </a:solidFill>
                <a:highlight>
                  <a:srgbClr val="FFFF00"/>
                </a:highlight>
                <a:ea typeface="メイリオ" panose="020B0604030504040204" pitchFamily="50" charset="-128"/>
              </a:rPr>
              <a:t>は人の価値観を持っていない</a:t>
            </a:r>
            <a:r>
              <a:rPr lang="ja-JP" altLang="en-US" sz="5000" dirty="0">
                <a:solidFill>
                  <a:srgbClr val="3D3C36"/>
                </a:solidFill>
                <a:ea typeface="メイリオ" panose="020B0604030504040204" pitchFamily="50" charset="-128"/>
              </a:rPr>
              <a:t>ため、偏ったデータで学ぶと偏った判断をしてしまう。だから人間側が倫理の基準を作る必要がある。</a:t>
            </a:r>
            <a:endParaRPr lang="en-US" altLang="ja-JP" sz="5000" dirty="0">
              <a:solidFill>
                <a:srgbClr val="3D3C36"/>
              </a:solidFill>
              <a:ea typeface="メイリオ" panose="020B0604030504040204" pitchFamily="50" charset="-128"/>
            </a:endParaRPr>
          </a:p>
          <a:p>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は大量のデータから判断を行うが、そのデータに偏りがあると</a:t>
            </a:r>
            <a:r>
              <a:rPr lang="ja-JP" altLang="en-US" sz="5000" dirty="0">
                <a:solidFill>
                  <a:srgbClr val="3D3C36"/>
                </a:solidFill>
                <a:highlight>
                  <a:srgbClr val="FFFF00"/>
                </a:highlight>
                <a:ea typeface="メイリオ" panose="020B0604030504040204" pitchFamily="50" charset="-128"/>
              </a:rPr>
              <a:t>差別的な結果</a:t>
            </a:r>
            <a:r>
              <a:rPr lang="ja-JP" altLang="en-US" sz="5000" dirty="0">
                <a:solidFill>
                  <a:srgbClr val="3D3C36"/>
                </a:solidFill>
                <a:ea typeface="メイリオ" panose="020B0604030504040204" pitchFamily="50" charset="-128"/>
              </a:rPr>
              <a:t>を生む可能性がある。また、</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の判断を無条件に信じてしまうと、人間の判断力が弱まったり、誤った情報をそのまま受け入れてしまう危険もある。そのため、</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の仕組みを理解し、</a:t>
            </a:r>
            <a:r>
              <a:rPr lang="ja-JP" altLang="en-US" sz="5000" dirty="0">
                <a:solidFill>
                  <a:srgbClr val="3D3C36"/>
                </a:solidFill>
                <a:highlight>
                  <a:srgbClr val="FFFF00"/>
                </a:highlight>
                <a:ea typeface="メイリオ" panose="020B0604030504040204" pitchFamily="50" charset="-128"/>
              </a:rPr>
              <a:t>透明性・公平性</a:t>
            </a:r>
            <a:r>
              <a:rPr lang="ja-JP" altLang="en-US" sz="5000" dirty="0">
                <a:solidFill>
                  <a:srgbClr val="3D3C36"/>
                </a:solidFill>
                <a:ea typeface="メイリオ" panose="020B0604030504040204" pitchFamily="50" charset="-128"/>
              </a:rPr>
              <a:t>を意識しながら、</a:t>
            </a:r>
            <a:r>
              <a:rPr lang="ja-JP" altLang="en-US" sz="5000" dirty="0">
                <a:solidFill>
                  <a:srgbClr val="3D3C36"/>
                </a:solidFill>
                <a:highlight>
                  <a:srgbClr val="FFFF00"/>
                </a:highlight>
                <a:ea typeface="メイリオ" panose="020B0604030504040204" pitchFamily="50" charset="-128"/>
              </a:rPr>
              <a:t>最終的な判断は人間が行う</a:t>
            </a:r>
            <a:r>
              <a:rPr lang="ja-JP" altLang="en-US" sz="5000" dirty="0">
                <a:solidFill>
                  <a:srgbClr val="3D3C36"/>
                </a:solidFill>
                <a:ea typeface="メイリオ" panose="020B0604030504040204" pitchFamily="50" charset="-128"/>
              </a:rPr>
              <a:t>姿勢を保つことが求められる。</a:t>
            </a:r>
            <a:endParaRPr lang="en-US" altLang="ja-JP" sz="5000" dirty="0">
              <a:solidFill>
                <a:srgbClr val="3D3C36"/>
              </a:solidFill>
              <a:ea typeface="メイリオ" panose="020B0604030504040204" pitchFamily="50" charset="-128"/>
            </a:endParaRPr>
          </a:p>
          <a:p>
            <a:r>
              <a:rPr lang="ja-JP" altLang="en-US" sz="5000" dirty="0">
                <a:solidFill>
                  <a:srgbClr val="3D3C36"/>
                </a:solidFill>
                <a:ea typeface="メイリオ" panose="020B0604030504040204" pitchFamily="50" charset="-128"/>
              </a:rPr>
              <a:t>プライバシー保護、 公平性・非差別性の観点から</a:t>
            </a:r>
            <a:r>
              <a:rPr lang="en-US" altLang="ja-JP" sz="5000" dirty="0">
                <a:solidFill>
                  <a:srgbClr val="3D3C36"/>
                </a:solidFill>
                <a:highlight>
                  <a:srgbClr val="FFFF00"/>
                </a:highlight>
                <a:ea typeface="メイリオ" panose="020B0604030504040204" pitchFamily="50" charset="-128"/>
              </a:rPr>
              <a:t>AI</a:t>
            </a:r>
            <a:r>
              <a:rPr lang="ja-JP" altLang="en-US" sz="5000" dirty="0">
                <a:solidFill>
                  <a:srgbClr val="3D3C36"/>
                </a:solidFill>
                <a:highlight>
                  <a:srgbClr val="FFFF00"/>
                </a:highlight>
                <a:ea typeface="メイリオ" panose="020B0604030504040204" pitchFamily="50" charset="-128"/>
              </a:rPr>
              <a:t>の判断が特定の人々に不利にならないように</a:t>
            </a:r>
            <a:r>
              <a:rPr lang="ja-JP" altLang="en-US" sz="5000" dirty="0">
                <a:solidFill>
                  <a:srgbClr val="3D3C36"/>
                </a:solidFill>
                <a:ea typeface="メイリオ" panose="020B0604030504040204" pitchFamily="50" charset="-128"/>
              </a:rPr>
              <a:t>する、透明性を高め、</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が何をどう判断しているのか分かるよう説明できること、安全性の観点から誤作動・悪用・暴走を防ぐ設計にする、</a:t>
            </a:r>
            <a:r>
              <a:rPr lang="en-US" altLang="ja-JP" sz="5000" dirty="0">
                <a:solidFill>
                  <a:srgbClr val="3D3C36"/>
                </a:solidFill>
                <a:ea typeface="メイリオ" panose="020B0604030504040204" pitchFamily="50" charset="-128"/>
              </a:rPr>
              <a:t>AI</a:t>
            </a:r>
            <a:r>
              <a:rPr lang="ja-JP" altLang="en-US" sz="5000" dirty="0">
                <a:solidFill>
                  <a:srgbClr val="3D3C36"/>
                </a:solidFill>
                <a:ea typeface="メイリオ" panose="020B0604030504040204" pitchFamily="50" charset="-128"/>
              </a:rPr>
              <a:t>がミスしたとき、</a:t>
            </a:r>
            <a:r>
              <a:rPr lang="ja-JP" altLang="en-US" sz="5000" dirty="0">
                <a:solidFill>
                  <a:srgbClr val="3D3C36"/>
                </a:solidFill>
                <a:highlight>
                  <a:srgbClr val="FFFF00"/>
                </a:highlight>
                <a:ea typeface="メイリオ" panose="020B0604030504040204" pitchFamily="50" charset="-128"/>
              </a:rPr>
              <a:t>誰が責任を取るのか明確に</a:t>
            </a:r>
            <a:r>
              <a:rPr lang="ja-JP" altLang="en-US" sz="5000" dirty="0">
                <a:solidFill>
                  <a:srgbClr val="3D3C36"/>
                </a:solidFill>
                <a:ea typeface="メイリオ" panose="020B0604030504040204" pitchFamily="50" charset="-128"/>
              </a:rPr>
              <a:t>する。</a:t>
            </a:r>
            <a:endParaRPr lang="en-US" altLang="ja-JP" sz="50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244342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02981-E529-B02B-861A-0B13FAE3E12C}"/>
            </a:ext>
          </a:extLst>
        </p:cNvPr>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ED662BA-EE3D-6B7F-EE4E-1A81343F3D15}"/>
              </a:ext>
            </a:extLst>
          </p:cNvPr>
          <p:cNvSpPr>
            <a:spLocks noGrp="1"/>
          </p:cNvSpPr>
          <p:nvPr>
            <p:ph type="body" sz="quarter" idx="10"/>
          </p:nvPr>
        </p:nvSpPr>
        <p:spPr/>
        <p:txBody>
          <a:bodyPr>
            <a:normAutofit lnSpcReduction="10000"/>
          </a:bodyPr>
          <a:lstStyle/>
          <a:p>
            <a:endParaRPr kumimoji="1" lang="ja-JP" altLang="en-US"/>
          </a:p>
        </p:txBody>
      </p:sp>
      <p:sp>
        <p:nvSpPr>
          <p:cNvPr id="4" name="タイトル 1">
            <a:extLst>
              <a:ext uri="{FF2B5EF4-FFF2-40B4-BE49-F238E27FC236}">
                <a16:creationId xmlns:a16="http://schemas.microsoft.com/office/drawing/2014/main" id="{F2DC7242-8579-A9BB-C659-1BEA79C33B8C}"/>
              </a:ext>
            </a:extLst>
          </p:cNvPr>
          <p:cNvSpPr txBox="1">
            <a:spLocks/>
          </p:cNvSpPr>
          <p:nvPr/>
        </p:nvSpPr>
        <p:spPr>
          <a:xfrm>
            <a:off x="1173883" y="4780184"/>
            <a:ext cx="22034645" cy="4155631"/>
          </a:xfrm>
          <a:prstGeom prst="rect">
            <a:avLst/>
          </a:prstGeom>
        </p:spPr>
        <p:txBody>
          <a:bodyPr>
            <a:noAutofit/>
          </a:bodyPr>
          <a:lstStyle>
            <a:lvl1pPr algn="l" defTabSz="1828709" rtl="0" eaLnBrk="1" latinLnBrk="0" hangingPunct="1">
              <a:lnSpc>
                <a:spcPct val="90000"/>
              </a:lnSpc>
              <a:spcBef>
                <a:spcPct val="0"/>
              </a:spcBef>
              <a:buNone/>
              <a:defRPr kumimoji="1" sz="8800" kern="1200">
                <a:solidFill>
                  <a:schemeClr val="tx1"/>
                </a:solidFill>
                <a:latin typeface="+mj-lt"/>
                <a:ea typeface="+mj-ea"/>
                <a:cs typeface="+mj-cs"/>
              </a:defRPr>
            </a:lvl1pPr>
          </a:lstStyle>
          <a:p>
            <a:r>
              <a:rPr lang="ja-JP" altLang="en-US" sz="10000" dirty="0">
                <a:solidFill>
                  <a:srgbClr val="404044"/>
                </a:solidFill>
              </a:rPr>
              <a:t>「</a:t>
            </a:r>
            <a:r>
              <a:rPr lang="en-US" altLang="ja-JP" sz="10000" dirty="0">
                <a:solidFill>
                  <a:srgbClr val="404044"/>
                </a:solidFill>
              </a:rPr>
              <a:t>AI</a:t>
            </a:r>
            <a:r>
              <a:rPr lang="ja-JP" altLang="en-US" sz="10000" dirty="0">
                <a:solidFill>
                  <a:srgbClr val="404044"/>
                </a:solidFill>
              </a:rPr>
              <a:t>」</a:t>
            </a:r>
            <a:r>
              <a:rPr lang="en-US" altLang="ja-JP" sz="10000" dirty="0">
                <a:solidFill>
                  <a:srgbClr val="404044"/>
                </a:solidFill>
              </a:rPr>
              <a:t> </a:t>
            </a:r>
            <a:r>
              <a:rPr lang="ja-JP" altLang="en-US" sz="10000" dirty="0">
                <a:solidFill>
                  <a:srgbClr val="404044"/>
                </a:solidFill>
              </a:rPr>
              <a:t>と聞いて思い浮かんだ言葉を</a:t>
            </a:r>
            <a:br>
              <a:rPr lang="en-US" altLang="ja-JP" sz="10000" dirty="0">
                <a:solidFill>
                  <a:srgbClr val="404044"/>
                </a:solidFill>
              </a:rPr>
            </a:br>
            <a:r>
              <a:rPr lang="en-US" altLang="ja-JP" sz="10000" b="1" u="sng" dirty="0">
                <a:solidFill>
                  <a:srgbClr val="404044"/>
                </a:solidFill>
              </a:rPr>
              <a:t>3</a:t>
            </a:r>
            <a:r>
              <a:rPr lang="ja-JP" altLang="en-US" sz="10000" b="1" u="sng" dirty="0">
                <a:solidFill>
                  <a:srgbClr val="404044"/>
                </a:solidFill>
              </a:rPr>
              <a:t>つ</a:t>
            </a:r>
            <a:r>
              <a:rPr lang="ja-JP" altLang="en-US" sz="10000" dirty="0">
                <a:solidFill>
                  <a:srgbClr val="404044"/>
                </a:solidFill>
              </a:rPr>
              <a:t>紙に書きましょう</a:t>
            </a:r>
          </a:p>
        </p:txBody>
      </p:sp>
    </p:spTree>
    <p:extLst>
      <p:ext uri="{BB962C8B-B14F-4D97-AF65-F5344CB8AC3E}">
        <p14:creationId xmlns:p14="http://schemas.microsoft.com/office/powerpoint/2010/main" val="380712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6170AE-5047-4D08-987F-859D1D2AC9FF}"/>
              </a:ext>
            </a:extLst>
          </p:cNvPr>
          <p:cNvSpPr>
            <a:spLocks noGrp="1"/>
          </p:cNvSpPr>
          <p:nvPr>
            <p:ph type="ctrTitle"/>
          </p:nvPr>
        </p:nvSpPr>
        <p:spPr>
          <a:xfrm>
            <a:off x="1173883" y="4780184"/>
            <a:ext cx="22034645" cy="4155631"/>
          </a:xfrm>
        </p:spPr>
        <p:txBody>
          <a:bodyPr>
            <a:noAutofit/>
          </a:bodyPr>
          <a:lstStyle/>
          <a:p>
            <a:r>
              <a:rPr kumimoji="1" lang="ja-JP" altLang="en-US" sz="10000" dirty="0">
                <a:solidFill>
                  <a:schemeClr val="bg1"/>
                </a:solidFill>
              </a:rPr>
              <a:t>「</a:t>
            </a:r>
            <a:r>
              <a:rPr kumimoji="1" lang="en-US" altLang="ja-JP" sz="10000" dirty="0">
                <a:solidFill>
                  <a:schemeClr val="bg1"/>
                </a:solidFill>
              </a:rPr>
              <a:t>AI</a:t>
            </a:r>
            <a:r>
              <a:rPr kumimoji="1" lang="ja-JP" altLang="en-US" sz="10000" dirty="0">
                <a:solidFill>
                  <a:schemeClr val="bg1"/>
                </a:solidFill>
              </a:rPr>
              <a:t>」</a:t>
            </a:r>
            <a:r>
              <a:rPr kumimoji="1" lang="en-US" altLang="ja-JP" sz="10000" dirty="0">
                <a:solidFill>
                  <a:schemeClr val="bg1"/>
                </a:solidFill>
              </a:rPr>
              <a:t> </a:t>
            </a:r>
            <a:r>
              <a:rPr kumimoji="1" lang="ja-JP" altLang="en-US" sz="10000" dirty="0">
                <a:solidFill>
                  <a:schemeClr val="bg1"/>
                </a:solidFill>
              </a:rPr>
              <a:t>と聞いて思い浮かんだ言葉を</a:t>
            </a:r>
            <a:br>
              <a:rPr kumimoji="1" lang="en-US" altLang="ja-JP" sz="10000" dirty="0">
                <a:solidFill>
                  <a:schemeClr val="bg1"/>
                </a:solidFill>
              </a:rPr>
            </a:br>
            <a:r>
              <a:rPr kumimoji="1" lang="en-US" altLang="ja-JP" sz="10000" b="1" u="sng" dirty="0">
                <a:solidFill>
                  <a:schemeClr val="bg1"/>
                </a:solidFill>
              </a:rPr>
              <a:t>3</a:t>
            </a:r>
            <a:r>
              <a:rPr kumimoji="1" lang="ja-JP" altLang="en-US" sz="10000" b="1" u="sng" dirty="0">
                <a:solidFill>
                  <a:schemeClr val="bg1"/>
                </a:solidFill>
              </a:rPr>
              <a:t>つ</a:t>
            </a:r>
            <a:r>
              <a:rPr kumimoji="1" lang="ja-JP" altLang="en-US" sz="10000" dirty="0">
                <a:solidFill>
                  <a:schemeClr val="bg1"/>
                </a:solidFill>
              </a:rPr>
              <a:t>紙に書きましょう</a:t>
            </a:r>
          </a:p>
        </p:txBody>
      </p:sp>
      <p:sp>
        <p:nvSpPr>
          <p:cNvPr id="5" name="テキスト プレースホルダー 4">
            <a:extLst>
              <a:ext uri="{FF2B5EF4-FFF2-40B4-BE49-F238E27FC236}">
                <a16:creationId xmlns:a16="http://schemas.microsoft.com/office/drawing/2014/main" id="{B3476488-BAA6-4802-819B-4DA683547336}"/>
              </a:ext>
            </a:extLst>
          </p:cNvPr>
          <p:cNvSpPr>
            <a:spLocks noGrp="1"/>
          </p:cNvSpPr>
          <p:nvPr>
            <p:ph type="body" sz="quarter" idx="10"/>
          </p:nvPr>
        </p:nvSpPr>
        <p:spPr/>
        <p:txBody>
          <a:bodyPr>
            <a:normAutofit fontScale="92500" lnSpcReduction="10000"/>
          </a:bodyPr>
          <a:lstStyle/>
          <a:p>
            <a:endParaRPr kumimoji="1" lang="ja-JP" altLang="en-US"/>
          </a:p>
        </p:txBody>
      </p:sp>
    </p:spTree>
    <p:extLst>
      <p:ext uri="{BB962C8B-B14F-4D97-AF65-F5344CB8AC3E}">
        <p14:creationId xmlns:p14="http://schemas.microsoft.com/office/powerpoint/2010/main" val="325904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4D7F21F5-DD65-A315-18A7-624F5F90A038}"/>
              </a:ext>
            </a:extLst>
          </p:cNvPr>
          <p:cNvSpPr>
            <a:spLocks noGrp="1"/>
          </p:cNvSpPr>
          <p:nvPr>
            <p:ph type="body" sz="quarter" idx="10"/>
          </p:nvPr>
        </p:nvSpPr>
        <p:spPr/>
        <p:txBody>
          <a:bodyPr>
            <a:normAutofit lnSpcReduction="10000"/>
          </a:bodyPr>
          <a:lstStyle/>
          <a:p>
            <a:endParaRPr kumimoji="1" lang="ja-JP" altLang="en-US"/>
          </a:p>
        </p:txBody>
      </p:sp>
      <p:sp>
        <p:nvSpPr>
          <p:cNvPr id="4" name="タイトル 1">
            <a:extLst>
              <a:ext uri="{FF2B5EF4-FFF2-40B4-BE49-F238E27FC236}">
                <a16:creationId xmlns:a16="http://schemas.microsoft.com/office/drawing/2014/main" id="{1CD6EDC7-BD47-F6E6-0005-3204E58FCF94}"/>
              </a:ext>
            </a:extLst>
          </p:cNvPr>
          <p:cNvSpPr txBox="1">
            <a:spLocks/>
          </p:cNvSpPr>
          <p:nvPr/>
        </p:nvSpPr>
        <p:spPr>
          <a:xfrm>
            <a:off x="1173883" y="4780184"/>
            <a:ext cx="22034645" cy="4155631"/>
          </a:xfrm>
          <a:prstGeom prst="rect">
            <a:avLst/>
          </a:prstGeom>
        </p:spPr>
        <p:txBody>
          <a:bodyPr>
            <a:noAutofit/>
          </a:bodyPr>
          <a:lstStyle>
            <a:lvl1pPr algn="l" defTabSz="1828709" rtl="0" eaLnBrk="1" latinLnBrk="0" hangingPunct="1">
              <a:lnSpc>
                <a:spcPct val="90000"/>
              </a:lnSpc>
              <a:spcBef>
                <a:spcPct val="0"/>
              </a:spcBef>
              <a:buNone/>
              <a:defRPr kumimoji="1" sz="8800" kern="1200">
                <a:solidFill>
                  <a:schemeClr val="tx1"/>
                </a:solidFill>
                <a:latin typeface="+mj-lt"/>
                <a:ea typeface="+mj-ea"/>
                <a:cs typeface="+mj-cs"/>
              </a:defRPr>
            </a:lvl1pPr>
          </a:lstStyle>
          <a:p>
            <a:r>
              <a:rPr lang="ja-JP" altLang="en-US" sz="10000" dirty="0">
                <a:solidFill>
                  <a:srgbClr val="404044"/>
                </a:solidFill>
              </a:rPr>
              <a:t>「</a:t>
            </a:r>
            <a:r>
              <a:rPr lang="en-US" altLang="ja-JP" sz="10000" dirty="0">
                <a:solidFill>
                  <a:srgbClr val="404044"/>
                </a:solidFill>
              </a:rPr>
              <a:t>AI</a:t>
            </a:r>
            <a:r>
              <a:rPr lang="ja-JP" altLang="en-US" sz="10000" dirty="0">
                <a:solidFill>
                  <a:srgbClr val="404044"/>
                </a:solidFill>
              </a:rPr>
              <a:t>」</a:t>
            </a:r>
            <a:r>
              <a:rPr lang="en-US" altLang="ja-JP" sz="10000" dirty="0">
                <a:solidFill>
                  <a:srgbClr val="404044"/>
                </a:solidFill>
              </a:rPr>
              <a:t> </a:t>
            </a:r>
            <a:r>
              <a:rPr lang="ja-JP" altLang="en-US" sz="10000" dirty="0">
                <a:solidFill>
                  <a:srgbClr val="404044"/>
                </a:solidFill>
              </a:rPr>
              <a:t>と聞いて思い浮かんだ言葉を</a:t>
            </a:r>
            <a:br>
              <a:rPr lang="en-US" altLang="ja-JP" sz="10000" dirty="0">
                <a:solidFill>
                  <a:srgbClr val="404044"/>
                </a:solidFill>
              </a:rPr>
            </a:br>
            <a:r>
              <a:rPr lang="en-US" altLang="ja-JP" sz="10000" b="1" u="sng" dirty="0">
                <a:solidFill>
                  <a:srgbClr val="404044"/>
                </a:solidFill>
              </a:rPr>
              <a:t>3</a:t>
            </a:r>
            <a:r>
              <a:rPr lang="ja-JP" altLang="en-US" sz="10000" b="1" u="sng" dirty="0">
                <a:solidFill>
                  <a:srgbClr val="404044"/>
                </a:solidFill>
              </a:rPr>
              <a:t>つ</a:t>
            </a:r>
            <a:r>
              <a:rPr lang="ja-JP" altLang="en-US" sz="10000" dirty="0">
                <a:solidFill>
                  <a:srgbClr val="404044"/>
                </a:solidFill>
              </a:rPr>
              <a:t>紙に書きましょう</a:t>
            </a:r>
          </a:p>
        </p:txBody>
      </p:sp>
    </p:spTree>
    <p:extLst>
      <p:ext uri="{BB962C8B-B14F-4D97-AF65-F5344CB8AC3E}">
        <p14:creationId xmlns:p14="http://schemas.microsoft.com/office/powerpoint/2010/main" val="339353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D5747A1-54C7-1E44-B470-E4C0DBC50C28}"/>
              </a:ext>
            </a:extLst>
          </p:cNvPr>
          <p:cNvSpPr>
            <a:spLocks noGrp="1"/>
          </p:cNvSpPr>
          <p:nvPr>
            <p:ph type="body" sz="quarter" idx="14"/>
          </p:nvPr>
        </p:nvSpPr>
        <p:spPr/>
        <p:txBody>
          <a:bodyPr/>
          <a:lstStyle/>
          <a:p>
            <a:r>
              <a:rPr kumimoji="1" lang="en-US" altLang="ja-JP" dirty="0">
                <a:latin typeface="+mn-lt"/>
                <a:ea typeface="メイリオ" panose="020B0604030504040204" pitchFamily="50" charset="-128"/>
              </a:rPr>
              <a:t>AI</a:t>
            </a:r>
            <a:r>
              <a:rPr kumimoji="1" lang="ja-JP" altLang="en-US" dirty="0">
                <a:latin typeface="+mn-lt"/>
                <a:ea typeface="メイリオ" panose="020B0604030504040204" pitchFamily="50" charset="-128"/>
              </a:rPr>
              <a:t>の歴史</a:t>
            </a:r>
          </a:p>
        </p:txBody>
      </p:sp>
      <p:sp>
        <p:nvSpPr>
          <p:cNvPr id="3" name="テキスト プレースホルダー 2">
            <a:extLst>
              <a:ext uri="{FF2B5EF4-FFF2-40B4-BE49-F238E27FC236}">
                <a16:creationId xmlns:a16="http://schemas.microsoft.com/office/drawing/2014/main" id="{1268D348-854F-64FD-CF66-ABEC9465143F}"/>
              </a:ext>
            </a:extLst>
          </p:cNvPr>
          <p:cNvSpPr>
            <a:spLocks noGrp="1"/>
          </p:cNvSpPr>
          <p:nvPr>
            <p:ph type="body" sz="quarter" idx="10"/>
          </p:nvPr>
        </p:nvSpPr>
        <p:spPr/>
        <p:txBody>
          <a:bodyPr>
            <a:normAutofit lnSpcReduction="10000"/>
          </a:bodyPr>
          <a:lstStyle/>
          <a:p>
            <a:endParaRPr kumimoji="1" lang="ja-JP" altLang="en-US"/>
          </a:p>
        </p:txBody>
      </p:sp>
      <p:grpSp>
        <p:nvGrpSpPr>
          <p:cNvPr id="37" name="グループ化 36">
            <a:extLst>
              <a:ext uri="{FF2B5EF4-FFF2-40B4-BE49-F238E27FC236}">
                <a16:creationId xmlns:a16="http://schemas.microsoft.com/office/drawing/2014/main" id="{2CC9E247-6F8F-D2A7-036B-109B42EB9FE1}"/>
              </a:ext>
            </a:extLst>
          </p:cNvPr>
          <p:cNvGrpSpPr/>
          <p:nvPr/>
        </p:nvGrpSpPr>
        <p:grpSpPr>
          <a:xfrm>
            <a:off x="990600" y="2635659"/>
            <a:ext cx="22198445" cy="9387493"/>
            <a:chOff x="990600" y="2635659"/>
            <a:chExt cx="16726564" cy="7073491"/>
          </a:xfrm>
        </p:grpSpPr>
        <p:sp>
          <p:nvSpPr>
            <p:cNvPr id="16" name="TextBox 14">
              <a:extLst>
                <a:ext uri="{FF2B5EF4-FFF2-40B4-BE49-F238E27FC236}">
                  <a16:creationId xmlns:a16="http://schemas.microsoft.com/office/drawing/2014/main" id="{52BF0EC5-E1C0-5ACD-3504-4B5BBED8329F}"/>
                </a:ext>
              </a:extLst>
            </p:cNvPr>
            <p:cNvSpPr txBox="1"/>
            <p:nvPr/>
          </p:nvSpPr>
          <p:spPr>
            <a:xfrm>
              <a:off x="1161640" y="2645893"/>
              <a:ext cx="4116419" cy="5713686"/>
            </a:xfrm>
            <a:prstGeom prst="rect">
              <a:avLst/>
            </a:prstGeom>
          </p:spPr>
          <p:txBody>
            <a:bodyPr lIns="0" tIns="0" rIns="0" bIns="0" rtlCol="0" anchor="t">
              <a:spAutoFit/>
            </a:bodyPr>
            <a:lstStyle/>
            <a:p>
              <a:pPr algn="l">
                <a:lnSpc>
                  <a:spcPts val="5039"/>
                </a:lnSpc>
              </a:pPr>
              <a:r>
                <a:rPr lang="en-US" altLang="ja-JP" sz="4600" dirty="0">
                  <a:solidFill>
                    <a:srgbClr val="3D3C36"/>
                  </a:solidFill>
                  <a:ea typeface="メイリオ" panose="020B0604030504040204" pitchFamily="50" charset="-128"/>
                  <a:cs typeface="Source Han Sans JP Heavy"/>
                  <a:sym typeface="Source Han Sans JP Heavy"/>
                </a:rPr>
                <a:t>1943</a:t>
              </a:r>
              <a:r>
                <a:rPr lang="ja-JP" altLang="en-US" sz="4600" dirty="0">
                  <a:solidFill>
                    <a:srgbClr val="3D3C36"/>
                  </a:solidFill>
                  <a:ea typeface="メイリオ" panose="020B0604030504040204" pitchFamily="50" charset="-128"/>
                  <a:cs typeface="Source Han Sans JP Heavy"/>
                  <a:sym typeface="Source Han Sans JP Heavy"/>
                </a:rPr>
                <a:t>年</a:t>
              </a:r>
              <a:endParaRPr lang="en-US" sz="4600" dirty="0">
                <a:solidFill>
                  <a:srgbClr val="3D3C36"/>
                </a:solidFill>
                <a:ea typeface="メイリオ" panose="020B0604030504040204" pitchFamily="50" charset="-128"/>
                <a:cs typeface="Source Han Sans JP Heavy"/>
                <a:sym typeface="Source Han Sans JP Heavy"/>
              </a:endParaRPr>
            </a:p>
            <a:p>
              <a:pPr algn="l">
                <a:lnSpc>
                  <a:spcPts val="5039"/>
                </a:lnSpc>
              </a:pPr>
              <a:endParaRPr lang="en-US" altLang="ja-JP" sz="4600" dirty="0">
                <a:solidFill>
                  <a:srgbClr val="3D3C36"/>
                </a:solidFill>
                <a:ea typeface="メイリオ" panose="020B0604030504040204" pitchFamily="50" charset="-128"/>
                <a:cs typeface="Source Han Sans JP Heavy"/>
                <a:sym typeface="Source Han Sans JP Heavy"/>
              </a:endParaRPr>
            </a:p>
            <a:p>
              <a:pPr algn="l">
                <a:lnSpc>
                  <a:spcPts val="5039"/>
                </a:lnSpc>
                <a:spcAft>
                  <a:spcPts val="1000"/>
                </a:spcAft>
              </a:pPr>
              <a:endParaRPr lang="en-US" altLang="ja-JP" sz="4600" dirty="0">
                <a:solidFill>
                  <a:srgbClr val="3D3C36"/>
                </a:solidFill>
                <a:ea typeface="メイリオ" panose="020B0604030504040204" pitchFamily="50" charset="-128"/>
                <a:cs typeface="Source Han Sans JP Heavy"/>
                <a:sym typeface="Source Han Sans JP Heavy"/>
              </a:endParaRPr>
            </a:p>
            <a:p>
              <a:pPr algn="l">
                <a:lnSpc>
                  <a:spcPts val="5039"/>
                </a:lnSpc>
              </a:pPr>
              <a:r>
                <a:rPr lang="en-US" altLang="ja-JP" sz="4600" dirty="0">
                  <a:solidFill>
                    <a:srgbClr val="3D3C36"/>
                  </a:solidFill>
                  <a:ea typeface="メイリオ" panose="020B0604030504040204" pitchFamily="50" charset="-128"/>
                  <a:cs typeface="Source Han Sans JP Heavy"/>
                  <a:sym typeface="Source Han Sans JP Heavy"/>
                </a:rPr>
                <a:t>1956</a:t>
              </a:r>
              <a:r>
                <a:rPr lang="ja-JP" altLang="en-US" sz="4600" dirty="0">
                  <a:solidFill>
                    <a:srgbClr val="3D3C36"/>
                  </a:solidFill>
                  <a:ea typeface="メイリオ" panose="020B0604030504040204" pitchFamily="50" charset="-128"/>
                  <a:cs typeface="Source Han Sans JP Heavy"/>
                  <a:sym typeface="Source Han Sans JP Heavy"/>
                </a:rPr>
                <a:t>年</a:t>
              </a:r>
              <a:endParaRPr lang="en-US" altLang="ja-JP" sz="4600" dirty="0">
                <a:solidFill>
                  <a:srgbClr val="3D3C36"/>
                </a:solidFill>
                <a:ea typeface="メイリオ" panose="020B0604030504040204" pitchFamily="50" charset="-128"/>
                <a:cs typeface="Source Han Sans JP Heavy"/>
                <a:sym typeface="Source Han Sans JP Heavy"/>
              </a:endParaRPr>
            </a:p>
            <a:p>
              <a:pPr algn="l">
                <a:lnSpc>
                  <a:spcPts val="5039"/>
                </a:lnSpc>
                <a:spcAft>
                  <a:spcPts val="1000"/>
                </a:spcAft>
              </a:pPr>
              <a:endParaRPr lang="en-US" sz="4600" dirty="0">
                <a:solidFill>
                  <a:srgbClr val="3D3C36"/>
                </a:solidFill>
                <a:ea typeface="メイリオ" panose="020B0604030504040204" pitchFamily="50" charset="-128"/>
                <a:cs typeface="Source Han Sans JP Heavy"/>
                <a:sym typeface="Source Han Sans JP Heavy"/>
              </a:endParaRPr>
            </a:p>
            <a:p>
              <a:pPr algn="l">
                <a:lnSpc>
                  <a:spcPts val="5039"/>
                </a:lnSpc>
              </a:pPr>
              <a:r>
                <a:rPr lang="en-US" sz="4600" dirty="0">
                  <a:solidFill>
                    <a:srgbClr val="3D3C36"/>
                  </a:solidFill>
                  <a:ea typeface="メイリオ" panose="020B0604030504040204" pitchFamily="50" charset="-128"/>
                  <a:cs typeface="Source Han Sans JP Heavy"/>
                  <a:sym typeface="Source Han Sans JP Heavy"/>
                </a:rPr>
                <a:t>1960</a:t>
              </a:r>
              <a:r>
                <a:rPr lang="ja-JP" altLang="en-US" sz="4600" dirty="0">
                  <a:solidFill>
                    <a:srgbClr val="3D3C36"/>
                  </a:solidFill>
                  <a:ea typeface="メイリオ" panose="020B0604030504040204" pitchFamily="50" charset="-128"/>
                  <a:cs typeface="Source Han Sans JP Heavy"/>
                  <a:sym typeface="Source Han Sans JP Heavy"/>
                </a:rPr>
                <a:t>年代～</a:t>
              </a:r>
              <a:r>
                <a:rPr lang="en-US" altLang="ja-JP" sz="4600" dirty="0">
                  <a:solidFill>
                    <a:srgbClr val="3D3C36"/>
                  </a:solidFill>
                  <a:ea typeface="メイリオ" panose="020B0604030504040204" pitchFamily="50" charset="-128"/>
                  <a:cs typeface="Source Han Sans JP Heavy"/>
                  <a:sym typeface="Source Han Sans JP Heavy"/>
                </a:rPr>
                <a:t>70</a:t>
              </a:r>
              <a:r>
                <a:rPr lang="ja-JP" altLang="en-US" sz="4600" dirty="0">
                  <a:solidFill>
                    <a:srgbClr val="3D3C36"/>
                  </a:solidFill>
                  <a:ea typeface="メイリオ" panose="020B0604030504040204" pitchFamily="50" charset="-128"/>
                  <a:cs typeface="Source Han Sans JP Heavy"/>
                  <a:sym typeface="Source Han Sans JP Heavy"/>
                </a:rPr>
                <a:t>年代</a:t>
              </a:r>
              <a:endParaRPr lang="en-US" altLang="ja-JP" sz="4600" dirty="0">
                <a:solidFill>
                  <a:srgbClr val="3D3C36"/>
                </a:solidFill>
                <a:ea typeface="メイリオ" panose="020B0604030504040204" pitchFamily="50" charset="-128"/>
                <a:cs typeface="Source Han Sans JP Heavy"/>
                <a:sym typeface="Source Han Sans JP Heavy"/>
              </a:endParaRPr>
            </a:p>
            <a:p>
              <a:pPr algn="l">
                <a:lnSpc>
                  <a:spcPts val="5039"/>
                </a:lnSpc>
                <a:spcAft>
                  <a:spcPts val="1000"/>
                </a:spcAft>
              </a:pPr>
              <a:endParaRPr lang="en-US" sz="4600" dirty="0">
                <a:solidFill>
                  <a:srgbClr val="3D3C36"/>
                </a:solidFill>
                <a:ea typeface="メイリオ" panose="020B0604030504040204" pitchFamily="50" charset="-128"/>
                <a:cs typeface="Source Han Sans JP Heavy"/>
                <a:sym typeface="Source Han Sans JP Heavy"/>
              </a:endParaRPr>
            </a:p>
            <a:p>
              <a:pPr algn="l">
                <a:lnSpc>
                  <a:spcPts val="5039"/>
                </a:lnSpc>
              </a:pPr>
              <a:r>
                <a:rPr lang="en-US" altLang="ja-JP" sz="4600" dirty="0">
                  <a:solidFill>
                    <a:srgbClr val="3D3C36"/>
                  </a:solidFill>
                  <a:ea typeface="メイリオ" panose="020B0604030504040204" pitchFamily="50" charset="-128"/>
                  <a:cs typeface="Source Han Sans JP Heavy"/>
                  <a:sym typeface="Source Han Sans JP Heavy"/>
                </a:rPr>
                <a:t>1980</a:t>
              </a:r>
              <a:r>
                <a:rPr lang="ja-JP" altLang="en-US" sz="4600" dirty="0">
                  <a:solidFill>
                    <a:srgbClr val="3D3C36"/>
                  </a:solidFill>
                  <a:ea typeface="メイリオ" panose="020B0604030504040204" pitchFamily="50" charset="-128"/>
                  <a:cs typeface="Source Han Sans JP Heavy"/>
                  <a:sym typeface="Source Han Sans JP Heavy"/>
                </a:rPr>
                <a:t>年代</a:t>
              </a:r>
              <a:endParaRPr lang="en-US" altLang="ja-JP" sz="4600" dirty="0">
                <a:solidFill>
                  <a:srgbClr val="3D3C36"/>
                </a:solidFill>
                <a:ea typeface="メイリオ" panose="020B0604030504040204" pitchFamily="50" charset="-128"/>
                <a:cs typeface="Source Han Sans JP Heavy"/>
                <a:sym typeface="Source Han Sans JP Heavy"/>
              </a:endParaRPr>
            </a:p>
            <a:p>
              <a:pPr algn="l">
                <a:lnSpc>
                  <a:spcPts val="5039"/>
                </a:lnSpc>
              </a:pPr>
              <a:endParaRPr lang="en-US" sz="4600" dirty="0">
                <a:solidFill>
                  <a:srgbClr val="3D3C36"/>
                </a:solidFill>
                <a:ea typeface="メイリオ" panose="020B0604030504040204" pitchFamily="50" charset="-128"/>
                <a:cs typeface="Source Han Sans JP Heavy"/>
                <a:sym typeface="Source Han Sans JP Heavy"/>
              </a:endParaRPr>
            </a:p>
            <a:p>
              <a:pPr algn="l">
                <a:lnSpc>
                  <a:spcPts val="5039"/>
                </a:lnSpc>
                <a:spcAft>
                  <a:spcPts val="1000"/>
                </a:spcAft>
              </a:pPr>
              <a:endParaRPr lang="en-US" sz="4600" dirty="0">
                <a:solidFill>
                  <a:srgbClr val="3D3C36"/>
                </a:solidFill>
                <a:ea typeface="メイリオ" panose="020B0604030504040204" pitchFamily="50" charset="-128"/>
                <a:cs typeface="Source Han Sans JP Heavy"/>
                <a:sym typeface="Source Han Sans JP Heavy"/>
              </a:endParaRPr>
            </a:p>
            <a:p>
              <a:pPr algn="l">
                <a:lnSpc>
                  <a:spcPts val="5039"/>
                </a:lnSpc>
              </a:pPr>
              <a:r>
                <a:rPr lang="en-US" altLang="ja-JP" sz="4600" dirty="0">
                  <a:solidFill>
                    <a:srgbClr val="3D3C36"/>
                  </a:solidFill>
                  <a:ea typeface="メイリオ" panose="020B0604030504040204" pitchFamily="50" charset="-128"/>
                  <a:cs typeface="Source Han Sans JP Heavy"/>
                  <a:sym typeface="Source Han Sans JP Heavy"/>
                </a:rPr>
                <a:t>2000</a:t>
              </a:r>
              <a:r>
                <a:rPr lang="ja-JP" altLang="en-US" sz="4600" dirty="0">
                  <a:solidFill>
                    <a:srgbClr val="3D3C36"/>
                  </a:solidFill>
                  <a:ea typeface="メイリオ" panose="020B0604030504040204" pitchFamily="50" charset="-128"/>
                  <a:cs typeface="Source Han Sans JP Heavy"/>
                  <a:sym typeface="Source Han Sans JP Heavy"/>
                </a:rPr>
                <a:t>年以降</a:t>
              </a:r>
              <a:endParaRPr lang="en-US" sz="4600" dirty="0">
                <a:solidFill>
                  <a:srgbClr val="3D3C36"/>
                </a:solidFill>
                <a:ea typeface="メイリオ" panose="020B0604030504040204" pitchFamily="50" charset="-128"/>
                <a:cs typeface="Source Han Sans JP Heavy"/>
                <a:sym typeface="Source Han Sans JP Heavy"/>
              </a:endParaRPr>
            </a:p>
          </p:txBody>
        </p:sp>
        <p:sp>
          <p:nvSpPr>
            <p:cNvPr id="17" name="TextBox 15">
              <a:extLst>
                <a:ext uri="{FF2B5EF4-FFF2-40B4-BE49-F238E27FC236}">
                  <a16:creationId xmlns:a16="http://schemas.microsoft.com/office/drawing/2014/main" id="{B6A2B114-99ED-B176-5F01-974EEEE62AC9}"/>
                </a:ext>
              </a:extLst>
            </p:cNvPr>
            <p:cNvSpPr txBox="1"/>
            <p:nvPr/>
          </p:nvSpPr>
          <p:spPr>
            <a:xfrm>
              <a:off x="5943762" y="2635659"/>
              <a:ext cx="10349479" cy="6679978"/>
            </a:xfrm>
            <a:prstGeom prst="rect">
              <a:avLst/>
            </a:prstGeom>
          </p:spPr>
          <p:txBody>
            <a:bodyPr wrap="square" lIns="0" tIns="0" rIns="0" bIns="0" rtlCol="0" anchor="t">
              <a:spAutoFit/>
            </a:bodyPr>
            <a:lstStyle/>
            <a:p>
              <a:pPr>
                <a:lnSpc>
                  <a:spcPts val="5039"/>
                </a:lnSpc>
                <a:spcAft>
                  <a:spcPts val="1000"/>
                </a:spcAft>
              </a:pPr>
              <a:r>
                <a:rPr lang="ja-JP" altLang="en-US" sz="4600" dirty="0">
                  <a:solidFill>
                    <a:srgbClr val="3D3C36"/>
                  </a:solidFill>
                  <a:ea typeface="メイリオ" panose="020B0604030504040204" pitchFamily="50" charset="-128"/>
                  <a:cs typeface="Source Han Sans JP Medium"/>
                  <a:sym typeface="Source Han Sans JP Medium"/>
                </a:rPr>
                <a:t>アメリカの心理学者マカロックとその弟子ビッツは、人間の脳の働きをコンピュータ上で実現する理論を発表した。</a:t>
              </a:r>
              <a:endParaRPr lang="en-US" altLang="ja-JP" sz="4600" dirty="0">
                <a:solidFill>
                  <a:srgbClr val="3D3C36"/>
                </a:solidFill>
                <a:ea typeface="メイリオ" panose="020B0604030504040204" pitchFamily="50" charset="-128"/>
                <a:cs typeface="Source Han Sans JP Medium"/>
                <a:sym typeface="Source Han Sans JP Medium"/>
              </a:endParaRPr>
            </a:p>
            <a:p>
              <a:pPr>
                <a:lnSpc>
                  <a:spcPts val="5039"/>
                </a:lnSpc>
                <a:spcAft>
                  <a:spcPts val="1000"/>
                </a:spcAft>
              </a:pPr>
              <a:r>
                <a:rPr lang="ja-JP" altLang="en-US" sz="4600" dirty="0">
                  <a:solidFill>
                    <a:srgbClr val="3D3C36"/>
                  </a:solidFill>
                  <a:ea typeface="メイリオ" panose="020B0604030504040204" pitchFamily="50" charset="-128"/>
                  <a:cs typeface="Source Han Sans JP Medium"/>
                  <a:sym typeface="Source Han Sans JP Medium"/>
                </a:rPr>
                <a:t>ダートマス会議で「</a:t>
              </a:r>
              <a:r>
                <a:rPr lang="en-US" altLang="ja-JP" sz="4600" dirty="0">
                  <a:solidFill>
                    <a:srgbClr val="3D3C36"/>
                  </a:solidFill>
                  <a:ea typeface="メイリオ" panose="020B0604030504040204" pitchFamily="50" charset="-128"/>
                  <a:cs typeface="Source Han Sans JP Medium"/>
                  <a:sym typeface="Source Han Sans JP Medium"/>
                </a:rPr>
                <a:t>AI</a:t>
              </a:r>
              <a:r>
                <a:rPr lang="ja-JP" altLang="en-US" sz="4600" dirty="0">
                  <a:solidFill>
                    <a:srgbClr val="3D3C36"/>
                  </a:solidFill>
                  <a:ea typeface="メイリオ" panose="020B0604030504040204" pitchFamily="50" charset="-128"/>
                  <a:cs typeface="Source Han Sans JP Medium"/>
                  <a:sym typeface="Source Han Sans JP Medium"/>
                </a:rPr>
                <a:t>（</a:t>
              </a:r>
              <a:r>
                <a:rPr lang="en-US" altLang="ja-JP" sz="4600" dirty="0">
                  <a:solidFill>
                    <a:srgbClr val="3D3C36"/>
                  </a:solidFill>
                  <a:ea typeface="メイリオ" panose="020B0604030504040204" pitchFamily="50" charset="-128"/>
                  <a:cs typeface="Source Han Sans JP Medium"/>
                  <a:sym typeface="Source Han Sans JP Medium"/>
                </a:rPr>
                <a:t>Artificial Intelligence</a:t>
              </a:r>
              <a:r>
                <a:rPr lang="ja-JP" altLang="en-US" sz="4600" dirty="0">
                  <a:solidFill>
                    <a:srgbClr val="3D3C36"/>
                  </a:solidFill>
                  <a:ea typeface="メイリオ" panose="020B0604030504040204" pitchFamily="50" charset="-128"/>
                  <a:cs typeface="Source Han Sans JP Medium"/>
                  <a:sym typeface="Source Han Sans JP Medium"/>
                </a:rPr>
                <a:t>）」という言葉が誕生</a:t>
              </a:r>
              <a:endParaRPr lang="en-US" altLang="ja-JP" sz="4600" dirty="0">
                <a:solidFill>
                  <a:srgbClr val="3D3C36"/>
                </a:solidFill>
                <a:ea typeface="メイリオ" panose="020B0604030504040204" pitchFamily="50" charset="-128"/>
                <a:cs typeface="Source Han Sans JP Medium"/>
                <a:sym typeface="Source Han Sans JP Medium"/>
              </a:endParaRPr>
            </a:p>
            <a:p>
              <a:pPr>
                <a:lnSpc>
                  <a:spcPts val="5039"/>
                </a:lnSpc>
                <a:spcAft>
                  <a:spcPts val="1000"/>
                </a:spcAft>
              </a:pPr>
              <a:r>
                <a:rPr lang="ja-JP" altLang="en-US" sz="4600" dirty="0">
                  <a:solidFill>
                    <a:srgbClr val="3D3C36"/>
                  </a:solidFill>
                  <a:ea typeface="メイリオ" panose="020B0604030504040204" pitchFamily="50" charset="-128"/>
                  <a:cs typeface="Source Han Sans JP Medium"/>
                  <a:sym typeface="Source Han Sans JP Medium"/>
                </a:rPr>
                <a:t>初期の</a:t>
              </a:r>
              <a:r>
                <a:rPr lang="en-US" altLang="ja-JP" sz="4600" dirty="0">
                  <a:solidFill>
                    <a:srgbClr val="3D3C36"/>
                  </a:solidFill>
                  <a:ea typeface="メイリオ" panose="020B0604030504040204" pitchFamily="50" charset="-128"/>
                  <a:cs typeface="Source Han Sans JP Medium"/>
                  <a:sym typeface="Source Han Sans JP Medium"/>
                </a:rPr>
                <a:t>AI</a:t>
              </a:r>
              <a:r>
                <a:rPr lang="ja-JP" altLang="en-US" sz="4600" dirty="0">
                  <a:solidFill>
                    <a:srgbClr val="3D3C36"/>
                  </a:solidFill>
                  <a:ea typeface="メイリオ" panose="020B0604030504040204" pitchFamily="50" charset="-128"/>
                  <a:cs typeface="Source Han Sans JP Medium"/>
                  <a:sym typeface="Source Han Sans JP Medium"/>
                </a:rPr>
                <a:t>は不確定な要素が含まれる問題に対応できず、短期的な目標達成が困難とされ下火に</a:t>
              </a:r>
              <a:endParaRPr lang="en-US" altLang="ja-JP" sz="4600" dirty="0">
                <a:solidFill>
                  <a:srgbClr val="3D3C36"/>
                </a:solidFill>
                <a:ea typeface="メイリオ" panose="020B0604030504040204" pitchFamily="50" charset="-128"/>
                <a:cs typeface="Source Han Sans JP Medium"/>
                <a:sym typeface="Source Han Sans JP Medium"/>
              </a:endParaRPr>
            </a:p>
            <a:p>
              <a:pPr>
                <a:lnSpc>
                  <a:spcPts val="5039"/>
                </a:lnSpc>
                <a:spcAft>
                  <a:spcPts val="1000"/>
                </a:spcAft>
              </a:pPr>
              <a:r>
                <a:rPr lang="ja-JP" altLang="en-US" sz="4600" dirty="0">
                  <a:solidFill>
                    <a:srgbClr val="3D3C36"/>
                  </a:solidFill>
                  <a:ea typeface="メイリオ" panose="020B0604030504040204" pitchFamily="50" charset="-128"/>
                  <a:cs typeface="Source Han Sans JP Medium"/>
                  <a:sym typeface="Source Han Sans JP Medium"/>
                </a:rPr>
                <a:t>限定的な分野における専門的知識をインプットすることにより、特定の分野で実績を残すものの、幅広い知識を与えることが困難で下火に</a:t>
              </a:r>
              <a:endParaRPr lang="en-US" altLang="ja-JP" sz="4600" dirty="0">
                <a:solidFill>
                  <a:srgbClr val="3D3C36"/>
                </a:solidFill>
                <a:ea typeface="メイリオ" panose="020B0604030504040204" pitchFamily="50" charset="-128"/>
                <a:cs typeface="Source Han Sans JP Medium"/>
                <a:sym typeface="Source Han Sans JP Medium"/>
              </a:endParaRPr>
            </a:p>
            <a:p>
              <a:pPr>
                <a:lnSpc>
                  <a:spcPts val="5039"/>
                </a:lnSpc>
              </a:pPr>
              <a:r>
                <a:rPr lang="ja-JP" altLang="en-US" sz="4600" dirty="0">
                  <a:solidFill>
                    <a:srgbClr val="3D3C36"/>
                  </a:solidFill>
                  <a:ea typeface="メイリオ" panose="020B0604030504040204" pitchFamily="50" charset="-128"/>
                  <a:cs typeface="Source Han Sans JP Medium"/>
                  <a:sym typeface="Source Han Sans JP Medium"/>
                </a:rPr>
                <a:t>機械学習の実用化、ディープラーニングによる画像認識、音声認識、自然言語処理などの分野での飛躍的発展、生成</a:t>
              </a:r>
              <a:r>
                <a:rPr lang="en-US" altLang="ja-JP" sz="4600" dirty="0">
                  <a:solidFill>
                    <a:srgbClr val="3D3C36"/>
                  </a:solidFill>
                  <a:ea typeface="メイリオ" panose="020B0604030504040204" pitchFamily="50" charset="-128"/>
                  <a:cs typeface="Source Han Sans JP Medium"/>
                  <a:sym typeface="Source Han Sans JP Medium"/>
                </a:rPr>
                <a:t>AI</a:t>
              </a:r>
              <a:r>
                <a:rPr lang="ja-JP" altLang="en-US" sz="4600" dirty="0">
                  <a:solidFill>
                    <a:srgbClr val="3D3C36"/>
                  </a:solidFill>
                  <a:ea typeface="メイリオ" panose="020B0604030504040204" pitchFamily="50" charset="-128"/>
                  <a:cs typeface="Source Han Sans JP Medium"/>
                  <a:sym typeface="Source Han Sans JP Medium"/>
                </a:rPr>
                <a:t>の登場</a:t>
              </a:r>
              <a:endParaRPr lang="en-US" altLang="ja-JP" sz="4600" dirty="0">
                <a:solidFill>
                  <a:srgbClr val="3D3C36"/>
                </a:solidFill>
                <a:ea typeface="メイリオ" panose="020B0604030504040204" pitchFamily="50" charset="-128"/>
                <a:cs typeface="Source Han Sans JP Medium"/>
                <a:sym typeface="Source Han Sans JP Medium"/>
              </a:endParaRPr>
            </a:p>
          </p:txBody>
        </p:sp>
        <p:grpSp>
          <p:nvGrpSpPr>
            <p:cNvPr id="18" name="Group 26">
              <a:extLst>
                <a:ext uri="{FF2B5EF4-FFF2-40B4-BE49-F238E27FC236}">
                  <a16:creationId xmlns:a16="http://schemas.microsoft.com/office/drawing/2014/main" id="{A6A91EF0-DFA8-36CE-E366-A2236FA5608D}"/>
                </a:ext>
              </a:extLst>
            </p:cNvPr>
            <p:cNvGrpSpPr/>
            <p:nvPr/>
          </p:nvGrpSpPr>
          <p:grpSpPr>
            <a:xfrm>
              <a:off x="990600" y="9709150"/>
              <a:ext cx="15939454" cy="0"/>
              <a:chOff x="0" y="12700"/>
              <a:chExt cx="21252606" cy="0"/>
            </a:xfrm>
          </p:grpSpPr>
          <p:sp>
            <p:nvSpPr>
              <p:cNvPr id="19" name="AutoShape 27">
                <a:extLst>
                  <a:ext uri="{FF2B5EF4-FFF2-40B4-BE49-F238E27FC236}">
                    <a16:creationId xmlns:a16="http://schemas.microsoft.com/office/drawing/2014/main" id="{5CB1455A-D68E-570A-7FB5-E1DB15C98FC0}"/>
                  </a:ext>
                </a:extLst>
              </p:cNvPr>
              <p:cNvSpPr/>
              <p:nvPr/>
            </p:nvSpPr>
            <p:spPr>
              <a:xfrm>
                <a:off x="0" y="12700"/>
                <a:ext cx="5857077" cy="0"/>
              </a:xfrm>
              <a:prstGeom prst="line">
                <a:avLst/>
              </a:prstGeom>
              <a:ln w="25400" cap="flat">
                <a:solidFill>
                  <a:srgbClr val="3D3C36"/>
                </a:solidFill>
                <a:prstDash val="solid"/>
                <a:headEnd type="none" w="sm" len="sm"/>
                <a:tailEnd type="none" w="sm" len="sm"/>
              </a:ln>
            </p:spPr>
            <p:txBody>
              <a:bodyPr/>
              <a:lstStyle/>
              <a:p>
                <a:endParaRPr lang="ja-JP" altLang="en-US"/>
              </a:p>
            </p:txBody>
          </p:sp>
          <p:sp>
            <p:nvSpPr>
              <p:cNvPr id="20" name="AutoShape 28">
                <a:extLst>
                  <a:ext uri="{FF2B5EF4-FFF2-40B4-BE49-F238E27FC236}">
                    <a16:creationId xmlns:a16="http://schemas.microsoft.com/office/drawing/2014/main" id="{53A86FEF-DF51-4BAF-D073-609B1CC26627}"/>
                  </a:ext>
                </a:extLst>
              </p:cNvPr>
              <p:cNvSpPr/>
              <p:nvPr/>
            </p:nvSpPr>
            <p:spPr>
              <a:xfrm>
                <a:off x="6412213" y="12700"/>
                <a:ext cx="14840393" cy="0"/>
              </a:xfrm>
              <a:prstGeom prst="line">
                <a:avLst/>
              </a:prstGeom>
              <a:ln w="25400" cap="flat">
                <a:solidFill>
                  <a:srgbClr val="3D3C36"/>
                </a:solidFill>
                <a:prstDash val="sysDot"/>
                <a:headEnd type="none" w="sm" len="sm"/>
                <a:tailEnd type="none" w="sm" len="sm"/>
              </a:ln>
            </p:spPr>
            <p:txBody>
              <a:bodyPr/>
              <a:lstStyle/>
              <a:p>
                <a:endParaRPr lang="ja-JP" altLang="en-US"/>
              </a:p>
            </p:txBody>
          </p:sp>
        </p:grpSp>
        <p:grpSp>
          <p:nvGrpSpPr>
            <p:cNvPr id="21" name="Group 26">
              <a:extLst>
                <a:ext uri="{FF2B5EF4-FFF2-40B4-BE49-F238E27FC236}">
                  <a16:creationId xmlns:a16="http://schemas.microsoft.com/office/drawing/2014/main" id="{84EA36C6-4E66-763A-6BB3-8F3614B78962}"/>
                </a:ext>
              </a:extLst>
            </p:cNvPr>
            <p:cNvGrpSpPr/>
            <p:nvPr/>
          </p:nvGrpSpPr>
          <p:grpSpPr>
            <a:xfrm>
              <a:off x="990600" y="6141464"/>
              <a:ext cx="15939454" cy="24060"/>
              <a:chOff x="0" y="-343765"/>
              <a:chExt cx="21252606" cy="24060"/>
            </a:xfrm>
          </p:grpSpPr>
          <p:sp>
            <p:nvSpPr>
              <p:cNvPr id="22" name="AutoShape 27">
                <a:extLst>
                  <a:ext uri="{FF2B5EF4-FFF2-40B4-BE49-F238E27FC236}">
                    <a16:creationId xmlns:a16="http://schemas.microsoft.com/office/drawing/2014/main" id="{D0C42CAE-70F3-BC40-C68C-A111FD3C6E83}"/>
                  </a:ext>
                </a:extLst>
              </p:cNvPr>
              <p:cNvSpPr/>
              <p:nvPr/>
            </p:nvSpPr>
            <p:spPr>
              <a:xfrm>
                <a:off x="0" y="-343765"/>
                <a:ext cx="5857077" cy="0"/>
              </a:xfrm>
              <a:prstGeom prst="line">
                <a:avLst/>
              </a:prstGeom>
              <a:ln w="25400" cap="flat">
                <a:solidFill>
                  <a:srgbClr val="3D3C36"/>
                </a:solidFill>
                <a:prstDash val="solid"/>
                <a:headEnd type="none" w="sm" len="sm"/>
                <a:tailEnd type="none" w="sm" len="sm"/>
              </a:ln>
            </p:spPr>
            <p:txBody>
              <a:bodyPr/>
              <a:lstStyle/>
              <a:p>
                <a:endParaRPr lang="ja-JP" altLang="en-US"/>
              </a:p>
            </p:txBody>
          </p:sp>
          <p:sp>
            <p:nvSpPr>
              <p:cNvPr id="23" name="AutoShape 28">
                <a:extLst>
                  <a:ext uri="{FF2B5EF4-FFF2-40B4-BE49-F238E27FC236}">
                    <a16:creationId xmlns:a16="http://schemas.microsoft.com/office/drawing/2014/main" id="{6316D6D4-3CD8-C516-CF96-45AF19DBF8A0}"/>
                  </a:ext>
                </a:extLst>
              </p:cNvPr>
              <p:cNvSpPr/>
              <p:nvPr/>
            </p:nvSpPr>
            <p:spPr>
              <a:xfrm>
                <a:off x="6412212" y="-319705"/>
                <a:ext cx="14840394" cy="0"/>
              </a:xfrm>
              <a:prstGeom prst="line">
                <a:avLst/>
              </a:prstGeom>
              <a:ln w="25400" cap="flat">
                <a:solidFill>
                  <a:srgbClr val="3D3C36"/>
                </a:solidFill>
                <a:prstDash val="sysDot"/>
                <a:headEnd type="none" w="sm" len="sm"/>
                <a:tailEnd type="none" w="sm" len="sm"/>
              </a:ln>
            </p:spPr>
            <p:txBody>
              <a:bodyPr/>
              <a:lstStyle/>
              <a:p>
                <a:endParaRPr lang="ja-JP" altLang="en-US"/>
              </a:p>
            </p:txBody>
          </p:sp>
        </p:grpSp>
        <p:grpSp>
          <p:nvGrpSpPr>
            <p:cNvPr id="24" name="Group 26">
              <a:extLst>
                <a:ext uri="{FF2B5EF4-FFF2-40B4-BE49-F238E27FC236}">
                  <a16:creationId xmlns:a16="http://schemas.microsoft.com/office/drawing/2014/main" id="{6259AF81-6ADB-B877-76F1-7AD1C6E4171E}"/>
                </a:ext>
              </a:extLst>
            </p:cNvPr>
            <p:cNvGrpSpPr/>
            <p:nvPr/>
          </p:nvGrpSpPr>
          <p:grpSpPr>
            <a:xfrm>
              <a:off x="990600" y="7683516"/>
              <a:ext cx="15939454" cy="24063"/>
              <a:chOff x="0" y="-724540"/>
              <a:chExt cx="21252606" cy="24063"/>
            </a:xfrm>
          </p:grpSpPr>
          <p:sp>
            <p:nvSpPr>
              <p:cNvPr id="25" name="AutoShape 27">
                <a:extLst>
                  <a:ext uri="{FF2B5EF4-FFF2-40B4-BE49-F238E27FC236}">
                    <a16:creationId xmlns:a16="http://schemas.microsoft.com/office/drawing/2014/main" id="{3F9FA9A2-65DD-B031-11AC-5C4B47628FAA}"/>
                  </a:ext>
                </a:extLst>
              </p:cNvPr>
              <p:cNvSpPr/>
              <p:nvPr/>
            </p:nvSpPr>
            <p:spPr>
              <a:xfrm>
                <a:off x="0" y="-724540"/>
                <a:ext cx="5857077" cy="0"/>
              </a:xfrm>
              <a:prstGeom prst="line">
                <a:avLst/>
              </a:prstGeom>
              <a:ln w="25400" cap="flat">
                <a:solidFill>
                  <a:srgbClr val="3D3C36"/>
                </a:solidFill>
                <a:prstDash val="solid"/>
                <a:headEnd type="none" w="sm" len="sm"/>
                <a:tailEnd type="none" w="sm" len="sm"/>
              </a:ln>
            </p:spPr>
            <p:txBody>
              <a:bodyPr/>
              <a:lstStyle/>
              <a:p>
                <a:endParaRPr lang="ja-JP" altLang="en-US"/>
              </a:p>
            </p:txBody>
          </p:sp>
          <p:sp>
            <p:nvSpPr>
              <p:cNvPr id="26" name="AutoShape 28">
                <a:extLst>
                  <a:ext uri="{FF2B5EF4-FFF2-40B4-BE49-F238E27FC236}">
                    <a16:creationId xmlns:a16="http://schemas.microsoft.com/office/drawing/2014/main" id="{F35C1766-BA76-F786-C0E9-18F7FDEA4ECE}"/>
                  </a:ext>
                </a:extLst>
              </p:cNvPr>
              <p:cNvSpPr/>
              <p:nvPr/>
            </p:nvSpPr>
            <p:spPr>
              <a:xfrm>
                <a:off x="6412212" y="-700477"/>
                <a:ext cx="14840394" cy="0"/>
              </a:xfrm>
              <a:prstGeom prst="line">
                <a:avLst/>
              </a:prstGeom>
              <a:ln w="25400" cap="flat">
                <a:solidFill>
                  <a:srgbClr val="3D3C36"/>
                </a:solidFill>
                <a:prstDash val="sysDot"/>
                <a:headEnd type="none" w="sm" len="sm"/>
                <a:tailEnd type="none" w="sm" len="sm"/>
              </a:ln>
            </p:spPr>
            <p:txBody>
              <a:bodyPr/>
              <a:lstStyle/>
              <a:p>
                <a:endParaRPr lang="ja-JP" altLang="en-US"/>
              </a:p>
            </p:txBody>
          </p:sp>
        </p:grpSp>
        <p:grpSp>
          <p:nvGrpSpPr>
            <p:cNvPr id="27" name="Group 26">
              <a:extLst>
                <a:ext uri="{FF2B5EF4-FFF2-40B4-BE49-F238E27FC236}">
                  <a16:creationId xmlns:a16="http://schemas.microsoft.com/office/drawing/2014/main" id="{BA4EF909-5204-AA49-31B6-0F553B313020}"/>
                </a:ext>
              </a:extLst>
            </p:cNvPr>
            <p:cNvGrpSpPr/>
            <p:nvPr/>
          </p:nvGrpSpPr>
          <p:grpSpPr>
            <a:xfrm>
              <a:off x="990600" y="4056844"/>
              <a:ext cx="15939455" cy="12199"/>
              <a:chOff x="-1" y="151594"/>
              <a:chExt cx="21252607" cy="12199"/>
            </a:xfrm>
          </p:grpSpPr>
          <p:sp>
            <p:nvSpPr>
              <p:cNvPr id="28" name="AutoShape 27">
                <a:extLst>
                  <a:ext uri="{FF2B5EF4-FFF2-40B4-BE49-F238E27FC236}">
                    <a16:creationId xmlns:a16="http://schemas.microsoft.com/office/drawing/2014/main" id="{B39639B8-71C2-F480-F998-3860D4CF9750}"/>
                  </a:ext>
                </a:extLst>
              </p:cNvPr>
              <p:cNvSpPr/>
              <p:nvPr/>
            </p:nvSpPr>
            <p:spPr>
              <a:xfrm>
                <a:off x="-1" y="151594"/>
                <a:ext cx="5857076" cy="0"/>
              </a:xfrm>
              <a:prstGeom prst="line">
                <a:avLst/>
              </a:prstGeom>
              <a:ln w="25400" cap="flat">
                <a:solidFill>
                  <a:srgbClr val="3D3C36"/>
                </a:solidFill>
                <a:prstDash val="solid"/>
                <a:headEnd type="none" w="sm" len="sm"/>
                <a:tailEnd type="none" w="sm" len="sm"/>
              </a:ln>
            </p:spPr>
            <p:txBody>
              <a:bodyPr/>
              <a:lstStyle/>
              <a:p>
                <a:endParaRPr lang="ja-JP" altLang="en-US"/>
              </a:p>
            </p:txBody>
          </p:sp>
          <p:sp>
            <p:nvSpPr>
              <p:cNvPr id="29" name="AutoShape 28">
                <a:extLst>
                  <a:ext uri="{FF2B5EF4-FFF2-40B4-BE49-F238E27FC236}">
                    <a16:creationId xmlns:a16="http://schemas.microsoft.com/office/drawing/2014/main" id="{62571F7B-360E-0667-335C-C83049E7CB16}"/>
                  </a:ext>
                </a:extLst>
              </p:cNvPr>
              <p:cNvSpPr/>
              <p:nvPr/>
            </p:nvSpPr>
            <p:spPr>
              <a:xfrm>
                <a:off x="6412212" y="163793"/>
                <a:ext cx="14840394" cy="0"/>
              </a:xfrm>
              <a:prstGeom prst="line">
                <a:avLst/>
              </a:prstGeom>
              <a:ln w="25400" cap="flat">
                <a:solidFill>
                  <a:srgbClr val="3D3C36"/>
                </a:solidFill>
                <a:prstDash val="sysDot"/>
                <a:headEnd type="none" w="sm" len="sm"/>
                <a:tailEnd type="none" w="sm" len="sm"/>
              </a:ln>
            </p:spPr>
            <p:txBody>
              <a:bodyPr/>
              <a:lstStyle/>
              <a:p>
                <a:endParaRPr lang="ja-JP" altLang="en-US"/>
              </a:p>
            </p:txBody>
          </p:sp>
        </p:grpSp>
        <p:grpSp>
          <p:nvGrpSpPr>
            <p:cNvPr id="30" name="Group 26">
              <a:extLst>
                <a:ext uri="{FF2B5EF4-FFF2-40B4-BE49-F238E27FC236}">
                  <a16:creationId xmlns:a16="http://schemas.microsoft.com/office/drawing/2014/main" id="{56E64A38-0BBD-4228-3084-1775B9816DCC}"/>
                </a:ext>
              </a:extLst>
            </p:cNvPr>
            <p:cNvGrpSpPr/>
            <p:nvPr/>
          </p:nvGrpSpPr>
          <p:grpSpPr>
            <a:xfrm>
              <a:off x="990600" y="5111638"/>
              <a:ext cx="15939454" cy="24063"/>
              <a:chOff x="0" y="-108062"/>
              <a:chExt cx="21252606" cy="24063"/>
            </a:xfrm>
          </p:grpSpPr>
          <p:sp>
            <p:nvSpPr>
              <p:cNvPr id="31" name="AutoShape 27">
                <a:extLst>
                  <a:ext uri="{FF2B5EF4-FFF2-40B4-BE49-F238E27FC236}">
                    <a16:creationId xmlns:a16="http://schemas.microsoft.com/office/drawing/2014/main" id="{C21F71DE-D0A6-C2ED-D888-0778B4045A50}"/>
                  </a:ext>
                </a:extLst>
              </p:cNvPr>
              <p:cNvSpPr/>
              <p:nvPr/>
            </p:nvSpPr>
            <p:spPr>
              <a:xfrm>
                <a:off x="0" y="-108062"/>
                <a:ext cx="5857077" cy="0"/>
              </a:xfrm>
              <a:prstGeom prst="line">
                <a:avLst/>
              </a:prstGeom>
              <a:ln w="25400" cap="flat">
                <a:solidFill>
                  <a:srgbClr val="3D3C36"/>
                </a:solidFill>
                <a:prstDash val="solid"/>
                <a:headEnd type="none" w="sm" len="sm"/>
                <a:tailEnd type="none" w="sm" len="sm"/>
              </a:ln>
            </p:spPr>
            <p:txBody>
              <a:bodyPr/>
              <a:lstStyle/>
              <a:p>
                <a:endParaRPr lang="ja-JP" altLang="en-US"/>
              </a:p>
            </p:txBody>
          </p:sp>
          <p:sp>
            <p:nvSpPr>
              <p:cNvPr id="32" name="AutoShape 28">
                <a:extLst>
                  <a:ext uri="{FF2B5EF4-FFF2-40B4-BE49-F238E27FC236}">
                    <a16:creationId xmlns:a16="http://schemas.microsoft.com/office/drawing/2014/main" id="{059B818E-8A51-D4B2-85CE-553CAA0D159F}"/>
                  </a:ext>
                </a:extLst>
              </p:cNvPr>
              <p:cNvSpPr/>
              <p:nvPr/>
            </p:nvSpPr>
            <p:spPr>
              <a:xfrm>
                <a:off x="6412212" y="-83999"/>
                <a:ext cx="14840394" cy="0"/>
              </a:xfrm>
              <a:prstGeom prst="line">
                <a:avLst/>
              </a:prstGeom>
              <a:ln w="25400" cap="flat">
                <a:solidFill>
                  <a:srgbClr val="3D3C36"/>
                </a:solidFill>
                <a:prstDash val="sysDot"/>
                <a:headEnd type="none" w="sm" len="sm"/>
                <a:tailEnd type="none" w="sm" len="sm"/>
              </a:ln>
            </p:spPr>
            <p:txBody>
              <a:bodyPr/>
              <a:lstStyle/>
              <a:p>
                <a:endParaRPr lang="ja-JP" altLang="en-US"/>
              </a:p>
            </p:txBody>
          </p:sp>
        </p:grpSp>
        <p:sp>
          <p:nvSpPr>
            <p:cNvPr id="33" name="矢印: 下 32">
              <a:extLst>
                <a:ext uri="{FF2B5EF4-FFF2-40B4-BE49-F238E27FC236}">
                  <a16:creationId xmlns:a16="http://schemas.microsoft.com/office/drawing/2014/main" id="{9FCD5852-5C11-848F-D6C8-A4EA87820CF7}"/>
                </a:ext>
              </a:extLst>
            </p:cNvPr>
            <p:cNvSpPr/>
            <p:nvPr/>
          </p:nvSpPr>
          <p:spPr>
            <a:xfrm>
              <a:off x="16230599" y="2659514"/>
              <a:ext cx="1486565" cy="7046461"/>
            </a:xfrm>
            <a:prstGeom prst="downArrow">
              <a:avLst/>
            </a:prstGeom>
            <a:gradFill>
              <a:gsLst>
                <a:gs pos="0">
                  <a:srgbClr val="D1D2EB"/>
                </a:gs>
                <a:gs pos="100000">
                  <a:srgbClr val="43489B"/>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4" name="テキスト ボックス 23">
              <a:extLst>
                <a:ext uri="{FF2B5EF4-FFF2-40B4-BE49-F238E27FC236}">
                  <a16:creationId xmlns:a16="http://schemas.microsoft.com/office/drawing/2014/main" id="{292A616B-C44F-FBBF-B52A-2D9790279A7F}"/>
                </a:ext>
              </a:extLst>
            </p:cNvPr>
            <p:cNvSpPr txBox="1"/>
            <p:nvPr/>
          </p:nvSpPr>
          <p:spPr>
            <a:xfrm>
              <a:off x="16616936" y="4515538"/>
              <a:ext cx="724961" cy="71892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2800" dirty="0">
                  <a:solidFill>
                    <a:schemeClr val="bg1"/>
                  </a:solidFill>
                  <a:latin typeface="Arial Black" panose="020B0A04020102020204" pitchFamily="34" charset="0"/>
                </a:rPr>
                <a:t>Gen</a:t>
              </a:r>
            </a:p>
            <a:p>
              <a:pPr algn="ctr"/>
              <a:r>
                <a:rPr kumimoji="1" lang="en-US" altLang="ja-JP" sz="2800" dirty="0">
                  <a:solidFill>
                    <a:schemeClr val="bg1"/>
                  </a:solidFill>
                  <a:latin typeface="Arial Black" panose="020B0A04020102020204" pitchFamily="34" charset="0"/>
                </a:rPr>
                <a:t>1st</a:t>
              </a:r>
              <a:endParaRPr kumimoji="1" lang="ja-JP" altLang="en-US" sz="2800" dirty="0">
                <a:solidFill>
                  <a:schemeClr val="bg1"/>
                </a:solidFill>
                <a:latin typeface="Arial Black" panose="020B0A04020102020204" pitchFamily="34" charset="0"/>
              </a:endParaRPr>
            </a:p>
          </p:txBody>
        </p:sp>
        <p:sp>
          <p:nvSpPr>
            <p:cNvPr id="35" name="テキスト ボックス 24">
              <a:extLst>
                <a:ext uri="{FF2B5EF4-FFF2-40B4-BE49-F238E27FC236}">
                  <a16:creationId xmlns:a16="http://schemas.microsoft.com/office/drawing/2014/main" id="{90082232-8C81-6964-17BA-C34C1DEB4B5D}"/>
                </a:ext>
              </a:extLst>
            </p:cNvPr>
            <p:cNvSpPr txBox="1"/>
            <p:nvPr/>
          </p:nvSpPr>
          <p:spPr>
            <a:xfrm>
              <a:off x="16587998" y="6228668"/>
              <a:ext cx="724961" cy="71892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2800" dirty="0">
                  <a:solidFill>
                    <a:schemeClr val="bg1"/>
                  </a:solidFill>
                  <a:latin typeface="Arial Black" panose="020B0A04020102020204" pitchFamily="34" charset="0"/>
                </a:rPr>
                <a:t>Gen</a:t>
              </a:r>
            </a:p>
            <a:p>
              <a:pPr algn="ctr"/>
              <a:r>
                <a:rPr kumimoji="1" lang="en-US" altLang="ja-JP" sz="2800" dirty="0">
                  <a:solidFill>
                    <a:schemeClr val="bg1"/>
                  </a:solidFill>
                  <a:latin typeface="Arial Black" panose="020B0A04020102020204" pitchFamily="34" charset="0"/>
                </a:rPr>
                <a:t>2nd</a:t>
              </a:r>
              <a:endParaRPr kumimoji="1" lang="ja-JP" altLang="en-US" sz="2800" dirty="0">
                <a:solidFill>
                  <a:schemeClr val="bg1"/>
                </a:solidFill>
                <a:latin typeface="Arial Black" panose="020B0A04020102020204" pitchFamily="34" charset="0"/>
              </a:endParaRPr>
            </a:p>
          </p:txBody>
        </p:sp>
        <p:sp>
          <p:nvSpPr>
            <p:cNvPr id="36" name="テキスト ボックス 25">
              <a:extLst>
                <a:ext uri="{FF2B5EF4-FFF2-40B4-BE49-F238E27FC236}">
                  <a16:creationId xmlns:a16="http://schemas.microsoft.com/office/drawing/2014/main" id="{E3F70508-498B-1AEE-AFB5-4DAAA4529A8E}"/>
                </a:ext>
              </a:extLst>
            </p:cNvPr>
            <p:cNvSpPr txBox="1"/>
            <p:nvPr/>
          </p:nvSpPr>
          <p:spPr>
            <a:xfrm>
              <a:off x="16616935" y="8096938"/>
              <a:ext cx="724961" cy="718921"/>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2800" dirty="0">
                  <a:solidFill>
                    <a:schemeClr val="bg1"/>
                  </a:solidFill>
                  <a:latin typeface="Arial Black" panose="020B0A04020102020204" pitchFamily="34" charset="0"/>
                </a:rPr>
                <a:t>Gen</a:t>
              </a:r>
            </a:p>
            <a:p>
              <a:pPr algn="ctr"/>
              <a:r>
                <a:rPr lang="en-US" altLang="ja-JP" sz="2800" dirty="0">
                  <a:solidFill>
                    <a:schemeClr val="bg1"/>
                  </a:solidFill>
                  <a:latin typeface="Arial Black" panose="020B0A04020102020204" pitchFamily="34" charset="0"/>
                </a:rPr>
                <a:t>3r</a:t>
              </a:r>
              <a:r>
                <a:rPr kumimoji="1" lang="en-US" altLang="ja-JP" sz="2800" dirty="0">
                  <a:solidFill>
                    <a:schemeClr val="bg1"/>
                  </a:solidFill>
                  <a:latin typeface="Arial Black" panose="020B0A04020102020204" pitchFamily="34" charset="0"/>
                </a:rPr>
                <a:t>d</a:t>
              </a:r>
              <a:endParaRPr kumimoji="1" lang="ja-JP" altLang="en-US" sz="28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3292020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14FFA-DE72-FAC5-C4C6-13B572315048}"/>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97C3EA0-FF70-7484-DD94-E895117DAB11}"/>
              </a:ext>
            </a:extLst>
          </p:cNvPr>
          <p:cNvSpPr>
            <a:spLocks noGrp="1"/>
          </p:cNvSpPr>
          <p:nvPr>
            <p:ph type="body" sz="quarter" idx="14"/>
          </p:nvPr>
        </p:nvSpPr>
        <p:spPr/>
        <p:txBody>
          <a:bodyPr/>
          <a:lstStyle/>
          <a:p>
            <a:r>
              <a:rPr kumimoji="1" lang="en-US" altLang="ja-JP" dirty="0">
                <a:latin typeface="+mn-lt"/>
                <a:ea typeface="メイリオ" panose="020B0604030504040204" pitchFamily="50" charset="-128"/>
              </a:rPr>
              <a:t>AI</a:t>
            </a:r>
            <a:r>
              <a:rPr kumimoji="1" lang="ja-JP" altLang="en-US" dirty="0">
                <a:latin typeface="+mn-lt"/>
                <a:ea typeface="メイリオ" panose="020B0604030504040204" pitchFamily="50" charset="-128"/>
              </a:rPr>
              <a:t>の歴史</a:t>
            </a:r>
          </a:p>
        </p:txBody>
      </p:sp>
      <p:sp>
        <p:nvSpPr>
          <p:cNvPr id="3" name="テキスト プレースホルダー 2">
            <a:extLst>
              <a:ext uri="{FF2B5EF4-FFF2-40B4-BE49-F238E27FC236}">
                <a16:creationId xmlns:a16="http://schemas.microsoft.com/office/drawing/2014/main" id="{5B637BA4-4042-FCCD-6D6E-30CE799E07C0}"/>
              </a:ext>
            </a:extLst>
          </p:cNvPr>
          <p:cNvSpPr>
            <a:spLocks noGrp="1"/>
          </p:cNvSpPr>
          <p:nvPr>
            <p:ph type="body" sz="quarter" idx="10"/>
          </p:nvPr>
        </p:nvSpPr>
        <p:spPr/>
        <p:txBody>
          <a:bodyPr>
            <a:normAutofit lnSpcReduction="10000"/>
          </a:bodyPr>
          <a:lstStyle/>
          <a:p>
            <a:endParaRPr kumimoji="1" lang="ja-JP" altLang="en-US"/>
          </a:p>
        </p:txBody>
      </p:sp>
      <p:sp>
        <p:nvSpPr>
          <p:cNvPr id="5" name="コンテンツ プレースホルダー 2">
            <a:extLst>
              <a:ext uri="{FF2B5EF4-FFF2-40B4-BE49-F238E27FC236}">
                <a16:creationId xmlns:a16="http://schemas.microsoft.com/office/drawing/2014/main" id="{16C37BE8-4B81-5129-B0CD-DC0D29BBA0D6}"/>
              </a:ext>
            </a:extLst>
          </p:cNvPr>
          <p:cNvSpPr>
            <a:spLocks noGrp="1"/>
          </p:cNvSpPr>
          <p:nvPr/>
        </p:nvSpPr>
        <p:spPr>
          <a:xfrm>
            <a:off x="1217594" y="2005415"/>
            <a:ext cx="10211301" cy="8957679"/>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1000"/>
              </a:spcAft>
              <a:buNone/>
            </a:pPr>
            <a:r>
              <a:rPr lang="ja-JP" altLang="en-US" sz="4500" b="1" dirty="0">
                <a:solidFill>
                  <a:srgbClr val="404044"/>
                </a:solidFill>
                <a:ea typeface="メイリオ" panose="020B0604030504040204" pitchFamily="50" charset="-128"/>
              </a:rPr>
              <a:t>ゲームの進化と</a:t>
            </a:r>
            <a:r>
              <a:rPr lang="en-US" altLang="ja-JP" sz="4500" b="1" dirty="0">
                <a:solidFill>
                  <a:srgbClr val="404044"/>
                </a:solidFill>
                <a:ea typeface="メイリオ" panose="020B0604030504040204" pitchFamily="50" charset="-128"/>
              </a:rPr>
              <a:t>AI</a:t>
            </a:r>
            <a:r>
              <a:rPr lang="ja-JP" altLang="en-US" sz="4500" b="1" dirty="0">
                <a:solidFill>
                  <a:srgbClr val="404044"/>
                </a:solidFill>
                <a:ea typeface="メイリオ" panose="020B0604030504040204" pitchFamily="50" charset="-128"/>
              </a:rPr>
              <a:t>（プロシージャル）</a:t>
            </a:r>
            <a:endParaRPr lang="en-US" altLang="ja-JP" sz="4500" b="1" dirty="0">
              <a:solidFill>
                <a:srgbClr val="404044"/>
              </a:solidFill>
              <a:ea typeface="メイリオ" panose="020B0604030504040204" pitchFamily="50" charset="-128"/>
            </a:endParaRPr>
          </a:p>
          <a:p>
            <a:pPr>
              <a:buFont typeface="Wingdings" panose="05000000000000000000" pitchFamily="2" charset="2"/>
              <a:buChar char="u"/>
            </a:pPr>
            <a:r>
              <a:rPr lang="ja-JP" altLang="en-US" sz="3400" dirty="0">
                <a:solidFill>
                  <a:srgbClr val="404044"/>
                </a:solidFill>
                <a:ea typeface="メイリオ" panose="020B0604030504040204" pitchFamily="50" charset="-128"/>
              </a:rPr>
              <a:t>キャラクター</a:t>
            </a:r>
            <a:r>
              <a:rPr lang="en-US" altLang="ja-JP" sz="3400" dirty="0">
                <a:solidFill>
                  <a:srgbClr val="404044"/>
                </a:solidFill>
                <a:ea typeface="メイリオ" panose="020B0604030504040204" pitchFamily="50" charset="-128"/>
              </a:rPr>
              <a:t>AI</a:t>
            </a:r>
            <a:r>
              <a:rPr lang="ja-JP" altLang="en-US" sz="3400" dirty="0">
                <a:solidFill>
                  <a:srgbClr val="404044"/>
                </a:solidFill>
                <a:ea typeface="メイリオ" panose="020B0604030504040204" pitchFamily="50" charset="-128"/>
              </a:rPr>
              <a:t>（キャラクターの制御）</a:t>
            </a:r>
            <a:endParaRPr lang="en-US" altLang="ja-JP" sz="34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スペースインベーダー（</a:t>
            </a:r>
            <a:r>
              <a:rPr lang="en-US" altLang="ja-JP" sz="3000" dirty="0">
                <a:solidFill>
                  <a:srgbClr val="404044"/>
                </a:solidFill>
                <a:ea typeface="メイリオ" panose="020B0604030504040204" pitchFamily="50" charset="-128"/>
              </a:rPr>
              <a:t>1978</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敵がプレイヤーへ正確に射撃する</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ゼビウス（</a:t>
            </a:r>
            <a:r>
              <a:rPr lang="en-US" altLang="ja-JP" sz="3000" dirty="0">
                <a:solidFill>
                  <a:srgbClr val="404044"/>
                </a:solidFill>
                <a:ea typeface="メイリオ" panose="020B0604030504040204" pitchFamily="50" charset="-128"/>
              </a:rPr>
              <a:t>1983</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プレイヤーの強さに合わせて敵の難易度が変化</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ドラゴンクエスト</a:t>
            </a:r>
            <a:r>
              <a:rPr lang="en-US" altLang="ja-JP" sz="3000" dirty="0">
                <a:solidFill>
                  <a:srgbClr val="404044"/>
                </a:solidFill>
                <a:ea typeface="メイリオ" panose="020B0604030504040204" pitchFamily="50" charset="-128"/>
              </a:rPr>
              <a:t>IV</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1990</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プレイヤーが決定した「さくせん」を元に味方パーティが自動で行動</a:t>
            </a:r>
            <a:endParaRPr lang="en-US" altLang="ja-JP" sz="3000" dirty="0">
              <a:solidFill>
                <a:srgbClr val="404044"/>
              </a:solidFill>
              <a:ea typeface="メイリオ" panose="020B0604030504040204" pitchFamily="50" charset="-128"/>
            </a:endParaRPr>
          </a:p>
          <a:p>
            <a:pPr>
              <a:buFont typeface="Wingdings" panose="05000000000000000000" pitchFamily="2" charset="2"/>
              <a:buChar char="u"/>
            </a:pPr>
            <a:r>
              <a:rPr lang="ja-JP" altLang="en-US" sz="3400" dirty="0">
                <a:solidFill>
                  <a:srgbClr val="404044"/>
                </a:solidFill>
                <a:ea typeface="メイリオ" panose="020B0604030504040204" pitchFamily="50" charset="-128"/>
              </a:rPr>
              <a:t>スパーシャル</a:t>
            </a:r>
            <a:r>
              <a:rPr lang="en-US" altLang="ja-JP" sz="3400" dirty="0">
                <a:solidFill>
                  <a:srgbClr val="404044"/>
                </a:solidFill>
                <a:ea typeface="メイリオ" panose="020B0604030504040204" pitchFamily="50" charset="-128"/>
              </a:rPr>
              <a:t>AI</a:t>
            </a:r>
            <a:r>
              <a:rPr lang="ja-JP" altLang="en-US" sz="3400" dirty="0">
                <a:solidFill>
                  <a:srgbClr val="404044"/>
                </a:solidFill>
                <a:ea typeface="メイリオ" panose="020B0604030504040204" pitchFamily="50" charset="-128"/>
              </a:rPr>
              <a:t>（空間の解析・地形などの把握）</a:t>
            </a:r>
            <a:endParaRPr lang="en-US" altLang="ja-JP" sz="3400" dirty="0">
              <a:solidFill>
                <a:srgbClr val="404044"/>
              </a:solidFill>
              <a:ea typeface="メイリオ" panose="020B0604030504040204" pitchFamily="50" charset="-128"/>
            </a:endParaRPr>
          </a:p>
          <a:p>
            <a:pPr>
              <a:buFont typeface="Wingdings" panose="05000000000000000000" pitchFamily="2" charset="2"/>
              <a:buChar char="u"/>
            </a:pPr>
            <a:r>
              <a:rPr lang="ja-JP" altLang="en-US" sz="3400" dirty="0">
                <a:solidFill>
                  <a:srgbClr val="404044"/>
                </a:solidFill>
                <a:ea typeface="メイリオ" panose="020B0604030504040204" pitchFamily="50" charset="-128"/>
              </a:rPr>
              <a:t>メタ</a:t>
            </a:r>
            <a:r>
              <a:rPr lang="en-US" altLang="ja-JP" sz="3400" dirty="0">
                <a:solidFill>
                  <a:srgbClr val="404044"/>
                </a:solidFill>
                <a:ea typeface="メイリオ" panose="020B0604030504040204" pitchFamily="50" charset="-128"/>
              </a:rPr>
              <a:t>AI</a:t>
            </a:r>
            <a:r>
              <a:rPr lang="ja-JP" altLang="en-US" sz="3400" dirty="0">
                <a:solidFill>
                  <a:srgbClr val="404044"/>
                </a:solidFill>
                <a:ea typeface="メイリオ" panose="020B0604030504040204" pitchFamily="50" charset="-128"/>
              </a:rPr>
              <a:t>（ゲーム全体の制御）</a:t>
            </a:r>
            <a:endParaRPr lang="en-US" altLang="ja-JP" sz="34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パックマン（</a:t>
            </a:r>
            <a:r>
              <a:rPr lang="en-US" altLang="ja-JP" sz="3000" dirty="0">
                <a:solidFill>
                  <a:srgbClr val="404044"/>
                </a:solidFill>
                <a:ea typeface="メイリオ" panose="020B0604030504040204" pitchFamily="50" charset="-128"/>
              </a:rPr>
              <a:t>1979</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ゲームの進行に合わせてモンスターの出現やモードを変化させ、難易度を調整</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シムシティ（</a:t>
            </a:r>
            <a:r>
              <a:rPr lang="en-US" altLang="ja-JP" sz="3000" dirty="0">
                <a:solidFill>
                  <a:srgbClr val="404044"/>
                </a:solidFill>
                <a:ea typeface="メイリオ" panose="020B0604030504040204" pitchFamily="50" charset="-128"/>
              </a:rPr>
              <a:t>1988</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環境による影響と時間を自律的に制御</a:t>
            </a:r>
          </a:p>
        </p:txBody>
      </p:sp>
      <p:pic>
        <p:nvPicPr>
          <p:cNvPr id="6" name="図 5" descr="ダイアグラム&#10;&#10;AI 生成コンテンツは誤りを含む可能性があります。">
            <a:extLst>
              <a:ext uri="{FF2B5EF4-FFF2-40B4-BE49-F238E27FC236}">
                <a16:creationId xmlns:a16="http://schemas.microsoft.com/office/drawing/2014/main" id="{DCB8FFF2-6FC9-F855-B1CF-7412DA9B287A}"/>
              </a:ext>
            </a:extLst>
          </p:cNvPr>
          <p:cNvPicPr>
            <a:picLocks noChangeAspect="1"/>
          </p:cNvPicPr>
          <p:nvPr/>
        </p:nvPicPr>
        <p:blipFill>
          <a:blip r:embed="rId2">
            <a:extLst>
              <a:ext uri="{28A0092B-C50C-407E-A947-70E740481C1C}">
                <a14:useLocalDpi xmlns:a14="http://schemas.microsoft.com/office/drawing/2010/main" val="0"/>
              </a:ext>
            </a:extLst>
          </a:blip>
          <a:srcRect l="1621" r="40029"/>
          <a:stretch>
            <a:fillRect/>
          </a:stretch>
        </p:blipFill>
        <p:spPr>
          <a:xfrm>
            <a:off x="11694695" y="1690687"/>
            <a:ext cx="8404866" cy="8873039"/>
          </a:xfrm>
          <a:prstGeom prst="rect">
            <a:avLst/>
          </a:prstGeom>
        </p:spPr>
      </p:pic>
      <p:sp>
        <p:nvSpPr>
          <p:cNvPr id="7" name="テキスト ボックス 6">
            <a:extLst>
              <a:ext uri="{FF2B5EF4-FFF2-40B4-BE49-F238E27FC236}">
                <a16:creationId xmlns:a16="http://schemas.microsoft.com/office/drawing/2014/main" id="{2913105C-8A3E-0A1C-708F-1B72A696E455}"/>
              </a:ext>
            </a:extLst>
          </p:cNvPr>
          <p:cNvSpPr txBox="1"/>
          <p:nvPr/>
        </p:nvSpPr>
        <p:spPr>
          <a:xfrm>
            <a:off x="20104767" y="2005415"/>
            <a:ext cx="2995864" cy="1631216"/>
          </a:xfrm>
          <a:prstGeom prst="rect">
            <a:avLst/>
          </a:prstGeom>
          <a:noFill/>
        </p:spPr>
        <p:txBody>
          <a:bodyPr wrap="square" rtlCol="0">
            <a:spAutoFit/>
          </a:bodyPr>
          <a:lstStyle/>
          <a:p>
            <a:r>
              <a:rPr kumimoji="1" lang="ja-JP" altLang="en-US" sz="2000" dirty="0">
                <a:solidFill>
                  <a:srgbClr val="3D3C36"/>
                </a:solidFill>
                <a:ea typeface="メイリオ" panose="020B0604030504040204" pitchFamily="50" charset="-128"/>
              </a:rPr>
              <a:t>最上層</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ユーザーのアクションの単位の</a:t>
            </a:r>
            <a:r>
              <a:rPr kumimoji="1" lang="en-US" altLang="ja-JP" sz="2000" dirty="0">
                <a:solidFill>
                  <a:srgbClr val="3D3C36"/>
                </a:solidFill>
                <a:ea typeface="メイリオ" panose="020B0604030504040204" pitchFamily="50" charset="-128"/>
              </a:rPr>
              <a:t>1</a:t>
            </a:r>
            <a:r>
              <a:rPr kumimoji="1" lang="ja-JP" altLang="en-US" sz="2000" dirty="0">
                <a:solidFill>
                  <a:srgbClr val="3D3C36"/>
                </a:solidFill>
                <a:ea typeface="メイリオ" panose="020B0604030504040204" pitchFamily="50" charset="-128"/>
              </a:rPr>
              <a:t>マス</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＜ユーザー・エディット・ウィンドウ＞</a:t>
            </a:r>
          </a:p>
        </p:txBody>
      </p:sp>
      <p:sp>
        <p:nvSpPr>
          <p:cNvPr id="8" name="テキスト ボックス 7">
            <a:extLst>
              <a:ext uri="{FF2B5EF4-FFF2-40B4-BE49-F238E27FC236}">
                <a16:creationId xmlns:a16="http://schemas.microsoft.com/office/drawing/2014/main" id="{4138E5A0-052F-B6F0-B156-40B570B491B9}"/>
              </a:ext>
            </a:extLst>
          </p:cNvPr>
          <p:cNvSpPr txBox="1"/>
          <p:nvPr/>
        </p:nvSpPr>
        <p:spPr>
          <a:xfrm>
            <a:off x="20104767" y="3857367"/>
            <a:ext cx="2995864" cy="2246769"/>
          </a:xfrm>
          <a:prstGeom prst="rect">
            <a:avLst/>
          </a:prstGeom>
          <a:noFill/>
        </p:spPr>
        <p:txBody>
          <a:bodyPr wrap="square" rtlCol="0">
            <a:spAutoFit/>
          </a:bodyPr>
          <a:lstStyle/>
          <a:p>
            <a:r>
              <a:rPr kumimoji="1" lang="ja-JP" altLang="en-US" sz="2000" dirty="0">
                <a:solidFill>
                  <a:srgbClr val="3D3C36"/>
                </a:solidFill>
                <a:ea typeface="メイリオ" panose="020B0604030504040204" pitchFamily="50" charset="-128"/>
              </a:rPr>
              <a:t>第二階層</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a:t>
            </a:r>
            <a:r>
              <a:rPr kumimoji="1" lang="en-US" altLang="ja-JP" sz="2000" dirty="0">
                <a:solidFill>
                  <a:srgbClr val="3D3C36"/>
                </a:solidFill>
                <a:ea typeface="メイリオ" panose="020B0604030504040204" pitchFamily="50" charset="-128"/>
              </a:rPr>
              <a:t>2×2</a:t>
            </a:r>
            <a:r>
              <a:rPr kumimoji="1" lang="ja-JP" altLang="en-US" sz="2000" dirty="0">
                <a:solidFill>
                  <a:srgbClr val="3D3C36"/>
                </a:solidFill>
                <a:ea typeface="メイリオ" panose="020B0604030504040204" pitchFamily="50" charset="-128"/>
              </a:rPr>
              <a:t>マスを</a:t>
            </a:r>
            <a:r>
              <a:rPr kumimoji="1" lang="en-US" altLang="ja-JP" sz="2000" dirty="0">
                <a:solidFill>
                  <a:srgbClr val="3D3C36"/>
                </a:solidFill>
                <a:ea typeface="メイリオ" panose="020B0604030504040204" pitchFamily="50" charset="-128"/>
              </a:rPr>
              <a:t>1</a:t>
            </a:r>
            <a:r>
              <a:rPr kumimoji="1" lang="ja-JP" altLang="en-US" sz="2000" dirty="0">
                <a:solidFill>
                  <a:srgbClr val="3D3C36"/>
                </a:solidFill>
                <a:ea typeface="メイリオ" panose="020B0604030504040204" pitchFamily="50" charset="-128"/>
              </a:rPr>
              <a:t>単位とする）</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人口密度、交通渋滞、環境汚染度、ランドバリュー、犯罪発生率を計算し伝播</a:t>
            </a:r>
            <a:endParaRPr kumimoji="1" lang="en-US" altLang="ja-JP" sz="2000" dirty="0">
              <a:solidFill>
                <a:srgbClr val="3D3C36"/>
              </a:solidFill>
              <a:ea typeface="メイリオ" panose="020B0604030504040204" pitchFamily="50" charset="-128"/>
            </a:endParaRPr>
          </a:p>
        </p:txBody>
      </p:sp>
      <p:sp>
        <p:nvSpPr>
          <p:cNvPr id="9" name="テキスト ボックス 8">
            <a:extLst>
              <a:ext uri="{FF2B5EF4-FFF2-40B4-BE49-F238E27FC236}">
                <a16:creationId xmlns:a16="http://schemas.microsoft.com/office/drawing/2014/main" id="{DD498D9B-BC46-3E3F-E8B7-DB0E2C388344}"/>
              </a:ext>
            </a:extLst>
          </p:cNvPr>
          <p:cNvSpPr txBox="1"/>
          <p:nvPr/>
        </p:nvSpPr>
        <p:spPr>
          <a:xfrm>
            <a:off x="20114293" y="6535577"/>
            <a:ext cx="2995863" cy="1323439"/>
          </a:xfrm>
          <a:prstGeom prst="rect">
            <a:avLst/>
          </a:prstGeom>
          <a:noFill/>
        </p:spPr>
        <p:txBody>
          <a:bodyPr wrap="square" rtlCol="0">
            <a:spAutoFit/>
          </a:bodyPr>
          <a:lstStyle/>
          <a:p>
            <a:r>
              <a:rPr kumimoji="1" lang="ja-JP" altLang="en-US" sz="2000" dirty="0">
                <a:solidFill>
                  <a:srgbClr val="3D3C36"/>
                </a:solidFill>
                <a:ea typeface="メイリオ" panose="020B0604030504040204" pitchFamily="50" charset="-128"/>
              </a:rPr>
              <a:t>第三階層</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a:t>
            </a:r>
            <a:r>
              <a:rPr kumimoji="1" lang="en-US" altLang="ja-JP" sz="2000" dirty="0">
                <a:solidFill>
                  <a:srgbClr val="3D3C36"/>
                </a:solidFill>
                <a:ea typeface="メイリオ" panose="020B0604030504040204" pitchFamily="50" charset="-128"/>
              </a:rPr>
              <a:t>4×4</a:t>
            </a:r>
            <a:r>
              <a:rPr kumimoji="1" lang="ja-JP" altLang="en-US" sz="2000" dirty="0">
                <a:solidFill>
                  <a:srgbClr val="3D3C36"/>
                </a:solidFill>
                <a:ea typeface="メイリオ" panose="020B0604030504040204" pitchFamily="50" charset="-128"/>
              </a:rPr>
              <a:t>マスを</a:t>
            </a:r>
            <a:r>
              <a:rPr kumimoji="1" lang="en-US" altLang="ja-JP" sz="2000" dirty="0">
                <a:solidFill>
                  <a:srgbClr val="3D3C36"/>
                </a:solidFill>
                <a:ea typeface="メイリオ" panose="020B0604030504040204" pitchFamily="50" charset="-128"/>
              </a:rPr>
              <a:t>1</a:t>
            </a:r>
            <a:r>
              <a:rPr kumimoji="1" lang="ja-JP" altLang="en-US" sz="2000" dirty="0">
                <a:solidFill>
                  <a:srgbClr val="3D3C36"/>
                </a:solidFill>
                <a:ea typeface="メイリオ" panose="020B0604030504040204" pitchFamily="50" charset="-128"/>
              </a:rPr>
              <a:t>単位とする）</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地形の状況を計算し伝播</a:t>
            </a:r>
            <a:endParaRPr kumimoji="1" lang="en-US" altLang="ja-JP" sz="2000" dirty="0">
              <a:solidFill>
                <a:srgbClr val="3D3C36"/>
              </a:solidFill>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F8FBC14-E891-D129-2E72-9C098BA34960}"/>
              </a:ext>
            </a:extLst>
          </p:cNvPr>
          <p:cNvSpPr txBox="1"/>
          <p:nvPr/>
        </p:nvSpPr>
        <p:spPr>
          <a:xfrm>
            <a:off x="20114293" y="8458829"/>
            <a:ext cx="2986337" cy="2246769"/>
          </a:xfrm>
          <a:prstGeom prst="rect">
            <a:avLst/>
          </a:prstGeom>
          <a:noFill/>
        </p:spPr>
        <p:txBody>
          <a:bodyPr wrap="square" rtlCol="0">
            <a:spAutoFit/>
          </a:bodyPr>
          <a:lstStyle/>
          <a:p>
            <a:r>
              <a:rPr kumimoji="1" lang="ja-JP" altLang="en-US" sz="2000" dirty="0">
                <a:solidFill>
                  <a:srgbClr val="3D3C36"/>
                </a:solidFill>
                <a:ea typeface="メイリオ" panose="020B0604030504040204" pitchFamily="50" charset="-128"/>
              </a:rPr>
              <a:t>第四階層</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a:t>
            </a:r>
            <a:r>
              <a:rPr kumimoji="1" lang="en-US" altLang="ja-JP" sz="2000" dirty="0">
                <a:solidFill>
                  <a:srgbClr val="3D3C36"/>
                </a:solidFill>
                <a:ea typeface="メイリオ" panose="020B0604030504040204" pitchFamily="50" charset="-128"/>
              </a:rPr>
              <a:t>8×8</a:t>
            </a:r>
            <a:r>
              <a:rPr kumimoji="1" lang="ja-JP" altLang="en-US" sz="2000" dirty="0">
                <a:solidFill>
                  <a:srgbClr val="3D3C36"/>
                </a:solidFill>
                <a:ea typeface="メイリオ" panose="020B0604030504040204" pitchFamily="50" charset="-128"/>
              </a:rPr>
              <a:t>マスを</a:t>
            </a:r>
            <a:r>
              <a:rPr kumimoji="1" lang="en-US" altLang="ja-JP" sz="2000" dirty="0">
                <a:solidFill>
                  <a:srgbClr val="3D3C36"/>
                </a:solidFill>
                <a:ea typeface="メイリオ" panose="020B0604030504040204" pitchFamily="50" charset="-128"/>
              </a:rPr>
              <a:t>1</a:t>
            </a:r>
            <a:r>
              <a:rPr kumimoji="1" lang="ja-JP" altLang="en-US" sz="2000" dirty="0">
                <a:solidFill>
                  <a:srgbClr val="3D3C36"/>
                </a:solidFill>
                <a:ea typeface="メイリオ" panose="020B0604030504040204" pitchFamily="50" charset="-128"/>
              </a:rPr>
              <a:t>単位とする）</a:t>
            </a:r>
            <a:endParaRPr kumimoji="1" lang="en-US" altLang="ja-JP" sz="2000" dirty="0">
              <a:solidFill>
                <a:srgbClr val="3D3C36"/>
              </a:solidFill>
              <a:ea typeface="メイリオ" panose="020B0604030504040204" pitchFamily="50" charset="-128"/>
            </a:endParaRPr>
          </a:p>
          <a:p>
            <a:r>
              <a:rPr kumimoji="1" lang="ja-JP" altLang="en-US" sz="2000" dirty="0">
                <a:solidFill>
                  <a:srgbClr val="3D3C36"/>
                </a:solidFill>
                <a:ea typeface="メイリオ" panose="020B0604030504040204" pitchFamily="50" charset="-128"/>
              </a:rPr>
              <a:t>人口増加率、消防署、警察署、消防署の影響力、警察署の影響力を計算し伝播</a:t>
            </a:r>
            <a:endParaRPr kumimoji="1" lang="en-US" altLang="ja-JP" sz="2000" dirty="0">
              <a:solidFill>
                <a:srgbClr val="3D3C36"/>
              </a:solidFill>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F1AFA05-7D81-EF4C-9CF8-16D2C655E0D4}"/>
              </a:ext>
            </a:extLst>
          </p:cNvPr>
          <p:cNvSpPr txBox="1"/>
          <p:nvPr/>
        </p:nvSpPr>
        <p:spPr>
          <a:xfrm>
            <a:off x="11694695" y="10963484"/>
            <a:ext cx="6747360" cy="707886"/>
          </a:xfrm>
          <a:prstGeom prst="rect">
            <a:avLst/>
          </a:prstGeom>
          <a:noFill/>
        </p:spPr>
        <p:txBody>
          <a:bodyPr wrap="none" rtlCol="0">
            <a:spAutoFit/>
          </a:bodyPr>
          <a:lstStyle/>
          <a:p>
            <a:r>
              <a:rPr kumimoji="1" lang="ja-JP" altLang="en-US" sz="2000" dirty="0">
                <a:solidFill>
                  <a:srgbClr val="3D3C36"/>
                </a:solidFill>
                <a:ea typeface="メイリオ" panose="020B0604030504040204" pitchFamily="50" charset="-128"/>
              </a:rPr>
              <a:t>三宅陽一郎が語る、ウィル・ライトとシムシティの思想</a:t>
            </a:r>
            <a:endParaRPr kumimoji="1" lang="en-US" altLang="ja-JP" sz="2000" dirty="0">
              <a:solidFill>
                <a:srgbClr val="3D3C36"/>
              </a:solidFill>
              <a:ea typeface="メイリオ" panose="020B0604030504040204" pitchFamily="50" charset="-128"/>
            </a:endParaRPr>
          </a:p>
          <a:p>
            <a:r>
              <a:rPr kumimoji="1" lang="en-US" altLang="ja-JP" sz="2000" dirty="0">
                <a:solidFill>
                  <a:srgbClr val="3D3C36"/>
                </a:solidFill>
                <a:ea typeface="メイリオ" panose="020B0604030504040204" pitchFamily="50" charset="-128"/>
              </a:rPr>
              <a:t>https://morikatron.ai/2020/03/gameai_history_01/</a:t>
            </a:r>
            <a:endParaRPr kumimoji="1" lang="ja-JP" altLang="en-US" sz="2000" dirty="0">
              <a:solidFill>
                <a:srgbClr val="3D3C36"/>
              </a:solidFill>
              <a:ea typeface="メイリオ" panose="020B0604030504040204" pitchFamily="50" charset="-128"/>
            </a:endParaRPr>
          </a:p>
        </p:txBody>
      </p:sp>
    </p:spTree>
    <p:extLst>
      <p:ext uri="{BB962C8B-B14F-4D97-AF65-F5344CB8AC3E}">
        <p14:creationId xmlns:p14="http://schemas.microsoft.com/office/powerpoint/2010/main" val="387878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B7D2E-504A-E618-FD41-C31678A7C90A}"/>
            </a:ext>
          </a:extLst>
        </p:cNvPr>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812B7A7-4099-B4C5-24F5-122F4CC6FE12}"/>
              </a:ext>
            </a:extLst>
          </p:cNvPr>
          <p:cNvSpPr>
            <a:spLocks noGrp="1"/>
          </p:cNvSpPr>
          <p:nvPr>
            <p:ph type="body" sz="quarter" idx="14"/>
          </p:nvPr>
        </p:nvSpPr>
        <p:spPr/>
        <p:txBody>
          <a:bodyPr/>
          <a:lstStyle/>
          <a:p>
            <a:r>
              <a:rPr kumimoji="1" lang="en-US" altLang="ja-JP" dirty="0">
                <a:latin typeface="+mn-lt"/>
                <a:ea typeface="メイリオ" panose="020B0604030504040204" pitchFamily="50" charset="-128"/>
              </a:rPr>
              <a:t>AI</a:t>
            </a:r>
            <a:r>
              <a:rPr kumimoji="1" lang="ja-JP" altLang="en-US" dirty="0">
                <a:latin typeface="+mn-lt"/>
                <a:ea typeface="メイリオ" panose="020B0604030504040204" pitchFamily="50" charset="-128"/>
              </a:rPr>
              <a:t>の歴史</a:t>
            </a:r>
          </a:p>
        </p:txBody>
      </p:sp>
      <p:sp>
        <p:nvSpPr>
          <p:cNvPr id="3" name="テキスト プレースホルダー 2">
            <a:extLst>
              <a:ext uri="{FF2B5EF4-FFF2-40B4-BE49-F238E27FC236}">
                <a16:creationId xmlns:a16="http://schemas.microsoft.com/office/drawing/2014/main" id="{EBBA7034-5869-3CC8-430B-7C3E4783EE8D}"/>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40AB1B46-902B-4F82-EBAA-DD24D8D30886}"/>
              </a:ext>
            </a:extLst>
          </p:cNvPr>
          <p:cNvSpPr>
            <a:spLocks noGrp="1"/>
          </p:cNvSpPr>
          <p:nvPr/>
        </p:nvSpPr>
        <p:spPr>
          <a:xfrm>
            <a:off x="1217594" y="2005806"/>
            <a:ext cx="21948019" cy="5983596"/>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1000"/>
              </a:spcAft>
              <a:buNone/>
            </a:pPr>
            <a:r>
              <a:rPr lang="ja-JP" altLang="en-US" sz="4500" b="1" dirty="0">
                <a:solidFill>
                  <a:srgbClr val="404044"/>
                </a:solidFill>
                <a:ea typeface="メイリオ" panose="020B0604030504040204" pitchFamily="50" charset="-128"/>
              </a:rPr>
              <a:t>ゲームの進化と</a:t>
            </a:r>
            <a:r>
              <a:rPr lang="en-US" altLang="ja-JP" sz="4500" b="1" dirty="0">
                <a:solidFill>
                  <a:srgbClr val="404044"/>
                </a:solidFill>
                <a:ea typeface="メイリオ" panose="020B0604030504040204" pitchFamily="50" charset="-128"/>
              </a:rPr>
              <a:t>AI</a:t>
            </a:r>
            <a:r>
              <a:rPr lang="ja-JP" altLang="en-US" sz="4500" b="1" dirty="0">
                <a:solidFill>
                  <a:srgbClr val="404044"/>
                </a:solidFill>
                <a:ea typeface="メイリオ" panose="020B0604030504040204" pitchFamily="50" charset="-128"/>
              </a:rPr>
              <a:t>（機械学習）</a:t>
            </a:r>
            <a:endParaRPr lang="en-US" altLang="ja-JP" sz="4500" b="1" dirty="0">
              <a:solidFill>
                <a:srgbClr val="404044"/>
              </a:solidFill>
              <a:ea typeface="メイリオ" panose="020B0604030504040204" pitchFamily="50" charset="-128"/>
            </a:endParaRPr>
          </a:p>
          <a:p>
            <a:pPr>
              <a:buFont typeface="Wingdings" panose="05000000000000000000" pitchFamily="2" charset="2"/>
              <a:buChar char="u"/>
            </a:pPr>
            <a:r>
              <a:rPr lang="ja-JP" altLang="en-US" sz="3400" dirty="0">
                <a:solidFill>
                  <a:srgbClr val="404044"/>
                </a:solidFill>
                <a:ea typeface="メイリオ" panose="020B0604030504040204" pitchFamily="50" charset="-128"/>
              </a:rPr>
              <a:t>機械学習</a:t>
            </a:r>
            <a:endParaRPr lang="en-US" altLang="ja-JP" sz="34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がんばれ森川君</a:t>
            </a:r>
            <a:r>
              <a:rPr lang="en-US" altLang="ja-JP" sz="3000" dirty="0">
                <a:solidFill>
                  <a:srgbClr val="404044"/>
                </a:solidFill>
                <a:ea typeface="メイリオ" panose="020B0604030504040204" pitchFamily="50" charset="-128"/>
              </a:rPr>
              <a:t>2</a:t>
            </a:r>
            <a:r>
              <a:rPr lang="ja-JP" altLang="en-US" sz="3000" dirty="0">
                <a:solidFill>
                  <a:srgbClr val="404044"/>
                </a:solidFill>
                <a:ea typeface="メイリオ" panose="020B0604030504040204" pitchFamily="50" charset="-128"/>
              </a:rPr>
              <a:t>号（</a:t>
            </a:r>
            <a:r>
              <a:rPr lang="en-US" altLang="ja-JP" sz="3000" dirty="0">
                <a:solidFill>
                  <a:srgbClr val="404044"/>
                </a:solidFill>
                <a:ea typeface="メイリオ" panose="020B0604030504040204" pitchFamily="50" charset="-128"/>
              </a:rPr>
              <a:t>1997</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en-US" altLang="ja-JP" sz="3000" dirty="0" err="1">
                <a:solidFill>
                  <a:srgbClr val="404044"/>
                </a:solidFill>
                <a:ea typeface="メイリオ" panose="020B0604030504040204" pitchFamily="50" charset="-128"/>
              </a:rPr>
              <a:t>PiT</a:t>
            </a:r>
            <a:r>
              <a:rPr lang="ja-JP" altLang="en-US" sz="3000" dirty="0">
                <a:solidFill>
                  <a:srgbClr val="404044"/>
                </a:solidFill>
                <a:ea typeface="メイリオ" panose="020B0604030504040204" pitchFamily="50" charset="-128"/>
              </a:rPr>
              <a:t>に学習させながら冒険</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アストロノーカ（</a:t>
            </a:r>
            <a:r>
              <a:rPr lang="en-US" altLang="ja-JP" sz="3000" dirty="0">
                <a:solidFill>
                  <a:srgbClr val="404044"/>
                </a:solidFill>
                <a:ea typeface="メイリオ" panose="020B0604030504040204" pitchFamily="50" charset="-128"/>
              </a:rPr>
              <a:t>1998</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敵キャラがプレイヤーのトラップにかかるとその情報が子孫に遺伝、耐性が付加される</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en-US" altLang="ja-JP" sz="3000" dirty="0">
                <a:solidFill>
                  <a:srgbClr val="404044"/>
                </a:solidFill>
                <a:ea typeface="メイリオ" panose="020B0604030504040204" pitchFamily="50" charset="-128"/>
              </a:rPr>
              <a:t>Bonanza</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2005</a:t>
            </a:r>
            <a:r>
              <a:rPr lang="ja-JP" altLang="en-US" sz="3000" dirty="0">
                <a:solidFill>
                  <a:srgbClr val="404044"/>
                </a:solidFill>
                <a:ea typeface="メイリオ" panose="020B0604030504040204" pitchFamily="50" charset="-128"/>
              </a:rPr>
              <a:t>）</a:t>
            </a:r>
            <a:r>
              <a:rPr lang="en-US" altLang="ja-JP" sz="3000" dirty="0">
                <a:solidFill>
                  <a:srgbClr val="404044"/>
                </a:solidFill>
                <a:ea typeface="メイリオ" panose="020B0604030504040204" pitchFamily="50" charset="-128"/>
              </a:rPr>
              <a:t>…</a:t>
            </a:r>
            <a:r>
              <a:rPr lang="ja-JP" altLang="en-US" sz="3000" dirty="0">
                <a:solidFill>
                  <a:srgbClr val="404044"/>
                </a:solidFill>
                <a:ea typeface="メイリオ" panose="020B0604030504040204" pitchFamily="50" charset="-128"/>
              </a:rPr>
              <a:t>コンピュータチェスで使用される手法である全幅探索と局面評価の機械学習を用いて、コンピュータが人間に勝つのは難しいとされた将棋でを脅かす存在に</a:t>
            </a:r>
            <a:endParaRPr lang="en-US" altLang="ja-JP" sz="3000" dirty="0">
              <a:solidFill>
                <a:srgbClr val="404044"/>
              </a:solidFill>
              <a:ea typeface="メイリオ" panose="020B0604030504040204" pitchFamily="50" charset="-128"/>
            </a:endParaRPr>
          </a:p>
          <a:p>
            <a:pPr marL="514350" indent="-457200">
              <a:buFont typeface="Wingdings" panose="05000000000000000000" pitchFamily="2" charset="2"/>
              <a:buChar char="u"/>
            </a:pPr>
            <a:r>
              <a:rPr lang="ja-JP" altLang="en-US" sz="3400" dirty="0">
                <a:solidFill>
                  <a:srgbClr val="404044"/>
                </a:solidFill>
                <a:ea typeface="メイリオ" panose="020B0604030504040204" pitchFamily="50" charset="-128"/>
              </a:rPr>
              <a:t>ディープラーニング（深層学習）</a:t>
            </a:r>
            <a:endParaRPr lang="en-US" altLang="ja-JP" sz="3400" dirty="0">
              <a:solidFill>
                <a:srgbClr val="404044"/>
              </a:solidFill>
              <a:ea typeface="メイリオ" panose="020B0604030504040204" pitchFamily="50" charset="-128"/>
            </a:endParaRPr>
          </a:p>
          <a:p>
            <a:pPr lvl="1">
              <a:buFont typeface="Arial" panose="020B0604020202020204" pitchFamily="34" charset="0"/>
              <a:buChar char="•"/>
            </a:pPr>
            <a:r>
              <a:rPr lang="en-US" altLang="ja-JP" sz="3200" dirty="0">
                <a:solidFill>
                  <a:srgbClr val="404044"/>
                </a:solidFill>
                <a:ea typeface="メイリオ" panose="020B0604030504040204" pitchFamily="50" charset="-128"/>
              </a:rPr>
              <a:t>AlphaGo</a:t>
            </a:r>
            <a:r>
              <a:rPr lang="ja-JP" altLang="en-US" sz="3200" dirty="0">
                <a:solidFill>
                  <a:srgbClr val="404044"/>
                </a:solidFill>
                <a:ea typeface="メイリオ" panose="020B0604030504040204" pitchFamily="50" charset="-128"/>
              </a:rPr>
              <a:t>（</a:t>
            </a:r>
            <a:r>
              <a:rPr lang="en-US" altLang="ja-JP" sz="3200" dirty="0">
                <a:solidFill>
                  <a:srgbClr val="404044"/>
                </a:solidFill>
                <a:ea typeface="メイリオ" panose="020B0604030504040204" pitchFamily="50" charset="-128"/>
              </a:rPr>
              <a:t>2015</a:t>
            </a:r>
            <a:r>
              <a:rPr lang="ja-JP" altLang="en-US" sz="3200" dirty="0">
                <a:solidFill>
                  <a:srgbClr val="404044"/>
                </a:solidFill>
                <a:ea typeface="メイリオ" panose="020B0604030504040204" pitchFamily="50" charset="-128"/>
              </a:rPr>
              <a:t>）</a:t>
            </a:r>
            <a:r>
              <a:rPr lang="en-US" altLang="ja-JP" sz="3200" dirty="0">
                <a:solidFill>
                  <a:srgbClr val="404044"/>
                </a:solidFill>
                <a:ea typeface="メイリオ" panose="020B0604030504040204" pitchFamily="50" charset="-128"/>
              </a:rPr>
              <a:t>…</a:t>
            </a:r>
            <a:r>
              <a:rPr lang="ja-JP" altLang="en-US" sz="3200" dirty="0">
                <a:solidFill>
                  <a:srgbClr val="404044"/>
                </a:solidFill>
                <a:ea typeface="メイリオ" panose="020B0604030504040204" pitchFamily="50" charset="-128"/>
              </a:rPr>
              <a:t>探索型、盤面評価、戦術予測の</a:t>
            </a:r>
            <a:r>
              <a:rPr lang="en-US" altLang="ja-JP" sz="3200" dirty="0">
                <a:solidFill>
                  <a:srgbClr val="404044"/>
                </a:solidFill>
                <a:ea typeface="メイリオ" panose="020B0604030504040204" pitchFamily="50" charset="-128"/>
              </a:rPr>
              <a:t>3</a:t>
            </a:r>
            <a:r>
              <a:rPr lang="ja-JP" altLang="en-US" sz="3200" dirty="0">
                <a:solidFill>
                  <a:srgbClr val="404044"/>
                </a:solidFill>
                <a:ea typeface="メイリオ" panose="020B0604030504040204" pitchFamily="50" charset="-128"/>
              </a:rPr>
              <a:t>つの</a:t>
            </a:r>
            <a:r>
              <a:rPr lang="en-US" altLang="ja-JP" sz="3200" dirty="0">
                <a:solidFill>
                  <a:srgbClr val="404044"/>
                </a:solidFill>
                <a:ea typeface="メイリオ" panose="020B0604030504040204" pitchFamily="50" charset="-128"/>
              </a:rPr>
              <a:t>AI</a:t>
            </a:r>
            <a:r>
              <a:rPr lang="ja-JP" altLang="en-US" sz="3200" dirty="0">
                <a:solidFill>
                  <a:srgbClr val="404044"/>
                </a:solidFill>
                <a:ea typeface="メイリオ" panose="020B0604030504040204" pitchFamily="50" charset="-128"/>
              </a:rPr>
              <a:t>が同時に働くことで最適な指し手を導き出す</a:t>
            </a:r>
            <a:endParaRPr lang="en-US" altLang="ja-JP" sz="3200" dirty="0">
              <a:solidFill>
                <a:srgbClr val="404044"/>
              </a:solidFill>
              <a:ea typeface="メイリオ" panose="020B0604030504040204" pitchFamily="50" charset="-128"/>
            </a:endParaRPr>
          </a:p>
          <a:p>
            <a:pPr lvl="1">
              <a:buFont typeface="Arial" panose="020B0604020202020204" pitchFamily="34" charset="0"/>
              <a:buChar char="•"/>
            </a:pPr>
            <a:r>
              <a:rPr lang="en-US" altLang="ja-JP" sz="3200" dirty="0" err="1">
                <a:solidFill>
                  <a:srgbClr val="404044"/>
                </a:solidFill>
                <a:ea typeface="メイリオ" panose="020B0604030504040204" pitchFamily="50" charset="-128"/>
              </a:rPr>
              <a:t>Ponanza</a:t>
            </a:r>
            <a:r>
              <a:rPr lang="ja-JP" altLang="en-US" sz="3200" dirty="0">
                <a:solidFill>
                  <a:srgbClr val="404044"/>
                </a:solidFill>
                <a:ea typeface="メイリオ" panose="020B0604030504040204" pitchFamily="50" charset="-128"/>
              </a:rPr>
              <a:t>（</a:t>
            </a:r>
            <a:r>
              <a:rPr lang="en-US" altLang="ja-JP" sz="3200" dirty="0">
                <a:solidFill>
                  <a:srgbClr val="404044"/>
                </a:solidFill>
                <a:ea typeface="メイリオ" panose="020B0604030504040204" pitchFamily="50" charset="-128"/>
              </a:rPr>
              <a:t>2009-</a:t>
            </a:r>
            <a:r>
              <a:rPr lang="ja-JP" altLang="en-US" sz="3200" dirty="0">
                <a:solidFill>
                  <a:srgbClr val="404044"/>
                </a:solidFill>
                <a:ea typeface="メイリオ" panose="020B0604030504040204" pitchFamily="50" charset="-128"/>
              </a:rPr>
              <a:t>）</a:t>
            </a:r>
            <a:r>
              <a:rPr lang="en-US" altLang="ja-JP" sz="3200" dirty="0">
                <a:solidFill>
                  <a:srgbClr val="404044"/>
                </a:solidFill>
                <a:ea typeface="メイリオ" panose="020B0604030504040204" pitchFamily="50" charset="-128"/>
              </a:rPr>
              <a:t>…2017</a:t>
            </a:r>
            <a:r>
              <a:rPr lang="ja-JP" altLang="en-US" sz="3200" dirty="0">
                <a:solidFill>
                  <a:srgbClr val="404044"/>
                </a:solidFill>
                <a:ea typeface="メイリオ" panose="020B0604030504040204" pitchFamily="50" charset="-128"/>
              </a:rPr>
              <a:t>年に</a:t>
            </a:r>
            <a:r>
              <a:rPr lang="zh-CN" altLang="en-US" sz="3200" dirty="0">
                <a:solidFill>
                  <a:srgbClr val="404044"/>
                </a:solidFill>
                <a:ea typeface="メイリオ" panose="020B0604030504040204" pitchFamily="50" charset="-128"/>
              </a:rPr>
              <a:t>佐藤天彦名人</a:t>
            </a:r>
            <a:r>
              <a:rPr lang="ja-JP" altLang="en-US" sz="3200" dirty="0">
                <a:solidFill>
                  <a:srgbClr val="404044"/>
                </a:solidFill>
                <a:ea typeface="メイリオ" panose="020B0604030504040204" pitchFamily="50" charset="-128"/>
              </a:rPr>
              <a:t>を破って話題に</a:t>
            </a:r>
            <a:br>
              <a:rPr lang="en-US" altLang="ja-JP" sz="3200" dirty="0">
                <a:solidFill>
                  <a:srgbClr val="404044"/>
                </a:solidFill>
                <a:ea typeface="メイリオ" panose="020B0604030504040204" pitchFamily="50" charset="-128"/>
              </a:rPr>
            </a:br>
            <a:r>
              <a:rPr lang="ja-JP" altLang="en-US" sz="3200" dirty="0">
                <a:solidFill>
                  <a:srgbClr val="404044"/>
                </a:solidFill>
                <a:ea typeface="メイリオ" panose="020B0604030504040204" pitchFamily="50" charset="-128"/>
              </a:rPr>
              <a:t>さくらインターネットが開発に関与</a:t>
            </a:r>
            <a:endParaRPr lang="en-US" altLang="ja-JP" sz="3200" dirty="0">
              <a:solidFill>
                <a:srgbClr val="404044"/>
              </a:solidFill>
              <a:ea typeface="メイリオ" panose="020B0604030504040204" pitchFamily="50" charset="-128"/>
            </a:endParaRPr>
          </a:p>
        </p:txBody>
      </p:sp>
      <p:sp>
        <p:nvSpPr>
          <p:cNvPr id="12" name="正方形/長方形 11">
            <a:extLst>
              <a:ext uri="{FF2B5EF4-FFF2-40B4-BE49-F238E27FC236}">
                <a16:creationId xmlns:a16="http://schemas.microsoft.com/office/drawing/2014/main" id="{E62023CD-FE36-F99C-0F33-93E8C9370A3F}"/>
              </a:ext>
            </a:extLst>
          </p:cNvPr>
          <p:cNvSpPr/>
          <p:nvPr/>
        </p:nvSpPr>
        <p:spPr>
          <a:xfrm>
            <a:off x="1216800" y="7989402"/>
            <a:ext cx="13365474" cy="43068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180000" tIns="360000" rIns="180000" bIns="180000" rtlCol="0" anchor="t"/>
          <a:lstStyle/>
          <a:p>
            <a:pPr>
              <a:lnSpc>
                <a:spcPts val="4500"/>
              </a:lnSpc>
            </a:pPr>
            <a:r>
              <a:rPr kumimoji="1" lang="ja-JP" altLang="en-US" sz="4500" b="1" dirty="0">
                <a:solidFill>
                  <a:srgbClr val="3D3C36"/>
                </a:solidFill>
                <a:ea typeface="メイリオ" panose="020B0604030504040204" pitchFamily="50" charset="-128"/>
              </a:rPr>
              <a:t>ゲームへの</a:t>
            </a:r>
            <a:r>
              <a:rPr kumimoji="1" lang="en-US" altLang="ja-JP" sz="4500" b="1" dirty="0">
                <a:solidFill>
                  <a:srgbClr val="3D3C36"/>
                </a:solidFill>
                <a:ea typeface="メイリオ" panose="020B0604030504040204" pitchFamily="50" charset="-128"/>
              </a:rPr>
              <a:t>AI</a:t>
            </a:r>
            <a:r>
              <a:rPr kumimoji="1" lang="ja-JP" altLang="en-US" sz="4500" b="1" dirty="0">
                <a:solidFill>
                  <a:srgbClr val="3D3C36"/>
                </a:solidFill>
                <a:ea typeface="メイリオ" panose="020B0604030504040204" pitchFamily="50" charset="-128"/>
              </a:rPr>
              <a:t>実装によって</a:t>
            </a:r>
            <a:r>
              <a:rPr kumimoji="1" lang="en-US" altLang="ja-JP" sz="4500" b="1" dirty="0">
                <a:solidFill>
                  <a:srgbClr val="3D3C36"/>
                </a:solidFill>
                <a:ea typeface="メイリオ" panose="020B0604030504040204" pitchFamily="50" charset="-128"/>
              </a:rPr>
              <a:t>AI</a:t>
            </a:r>
            <a:r>
              <a:rPr kumimoji="1" lang="ja-JP" altLang="en-US" sz="4500" b="1" dirty="0">
                <a:solidFill>
                  <a:srgbClr val="3D3C36"/>
                </a:solidFill>
                <a:ea typeface="メイリオ" panose="020B0604030504040204" pitchFamily="50" charset="-128"/>
              </a:rPr>
              <a:t>は進化し、ゲームも進化した</a:t>
            </a:r>
            <a:endParaRPr kumimoji="1" lang="en-US" altLang="ja-JP" sz="4500" b="1" dirty="0">
              <a:solidFill>
                <a:srgbClr val="3D3C36"/>
              </a:solidFill>
              <a:ea typeface="メイリオ" panose="020B0604030504040204" pitchFamily="50" charset="-128"/>
            </a:endParaRPr>
          </a:p>
          <a:p>
            <a:pPr>
              <a:lnSpc>
                <a:spcPts val="4000"/>
              </a:lnSpc>
            </a:pPr>
            <a:endParaRPr kumimoji="1" lang="en-US" altLang="ja-JP" sz="2800" dirty="0">
              <a:solidFill>
                <a:srgbClr val="3D3C36"/>
              </a:solidFill>
              <a:ea typeface="メイリオ" panose="020B0604030504040204" pitchFamily="50" charset="-128"/>
            </a:endParaRPr>
          </a:p>
          <a:p>
            <a:pPr marL="457200" indent="-457200">
              <a:lnSpc>
                <a:spcPts val="4000"/>
              </a:lnSpc>
              <a:buFont typeface="Arial" panose="020B0604020202020204" pitchFamily="34" charset="0"/>
              <a:buChar char="•"/>
            </a:pPr>
            <a:r>
              <a:rPr kumimoji="1" lang="ja-JP" altLang="en-US" sz="3000" dirty="0">
                <a:solidFill>
                  <a:srgbClr val="3D3C36"/>
                </a:solidFill>
                <a:ea typeface="メイリオ" panose="020B0604030504040204" pitchFamily="50" charset="-128"/>
              </a:rPr>
              <a:t>ゲームは</a:t>
            </a:r>
            <a:r>
              <a:rPr kumimoji="1" lang="en-US" altLang="ja-JP" sz="3000" dirty="0">
                <a:solidFill>
                  <a:srgbClr val="3D3C36"/>
                </a:solidFill>
                <a:ea typeface="メイリオ" panose="020B0604030504040204" pitchFamily="50" charset="-128"/>
              </a:rPr>
              <a:t>AI</a:t>
            </a:r>
            <a:r>
              <a:rPr kumimoji="1" lang="ja-JP" altLang="en-US" sz="3000" dirty="0">
                <a:solidFill>
                  <a:srgbClr val="3D3C36"/>
                </a:solidFill>
                <a:ea typeface="メイリオ" panose="020B0604030504040204" pitchFamily="50" charset="-128"/>
              </a:rPr>
              <a:t>の「実験場」として機能してきた</a:t>
            </a:r>
            <a:endParaRPr kumimoji="1" lang="en-US" altLang="ja-JP" sz="3000" dirty="0">
              <a:solidFill>
                <a:srgbClr val="3D3C36"/>
              </a:solidFill>
              <a:ea typeface="メイリオ" panose="020B0604030504040204" pitchFamily="50" charset="-128"/>
            </a:endParaRPr>
          </a:p>
          <a:p>
            <a:pPr marL="457200" indent="-457200">
              <a:lnSpc>
                <a:spcPts val="4000"/>
              </a:lnSpc>
              <a:buFont typeface="Arial" panose="020B0604020202020204" pitchFamily="34" charset="0"/>
              <a:buChar char="•"/>
            </a:pPr>
            <a:r>
              <a:rPr kumimoji="1" lang="ja-JP" altLang="en-US" sz="3000" dirty="0">
                <a:solidFill>
                  <a:srgbClr val="3D3C36"/>
                </a:solidFill>
                <a:ea typeface="メイリオ" panose="020B0604030504040204" pitchFamily="50" charset="-128"/>
              </a:rPr>
              <a:t>ゲームで培われた</a:t>
            </a:r>
            <a:r>
              <a:rPr kumimoji="1" lang="en-US" altLang="ja-JP" sz="3000" dirty="0">
                <a:solidFill>
                  <a:srgbClr val="3D3C36"/>
                </a:solidFill>
                <a:ea typeface="メイリオ" panose="020B0604030504040204" pitchFamily="50" charset="-128"/>
              </a:rPr>
              <a:t>AI</a:t>
            </a:r>
            <a:r>
              <a:rPr kumimoji="1" lang="ja-JP" altLang="en-US" sz="3000" dirty="0">
                <a:solidFill>
                  <a:srgbClr val="3D3C36"/>
                </a:solidFill>
                <a:ea typeface="メイリオ" panose="020B0604030504040204" pitchFamily="50" charset="-128"/>
              </a:rPr>
              <a:t>技術は他分野に応用された</a:t>
            </a:r>
            <a:endParaRPr kumimoji="1" lang="en-US" altLang="ja-JP" sz="3000" dirty="0">
              <a:solidFill>
                <a:srgbClr val="3D3C36"/>
              </a:solidFill>
              <a:ea typeface="メイリオ" panose="020B0604030504040204" pitchFamily="50" charset="-128"/>
            </a:endParaRPr>
          </a:p>
          <a:p>
            <a:pPr marL="457200" indent="-457200">
              <a:lnSpc>
                <a:spcPts val="4000"/>
              </a:lnSpc>
              <a:buFont typeface="Arial" panose="020B0604020202020204" pitchFamily="34" charset="0"/>
              <a:buChar char="•"/>
            </a:pPr>
            <a:r>
              <a:rPr kumimoji="1" lang="en-US" altLang="ja-JP" sz="3000" dirty="0">
                <a:solidFill>
                  <a:srgbClr val="3D3C36"/>
                </a:solidFill>
                <a:ea typeface="メイリオ" panose="020B0604030504040204" pitchFamily="50" charset="-128"/>
              </a:rPr>
              <a:t>AI</a:t>
            </a:r>
            <a:r>
              <a:rPr kumimoji="1" lang="ja-JP" altLang="en-US" sz="3000" dirty="0">
                <a:solidFill>
                  <a:srgbClr val="3D3C36"/>
                </a:solidFill>
                <a:ea typeface="メイリオ" panose="020B0604030504040204" pitchFamily="50" charset="-128"/>
              </a:rPr>
              <a:t>はゲーム体験そのものを変えたゲームは</a:t>
            </a:r>
            <a:r>
              <a:rPr kumimoji="1" lang="en-US" altLang="ja-JP" sz="3000" dirty="0">
                <a:solidFill>
                  <a:srgbClr val="3D3C36"/>
                </a:solidFill>
                <a:ea typeface="メイリオ" panose="020B0604030504040204" pitchFamily="50" charset="-128"/>
              </a:rPr>
              <a:t>AI</a:t>
            </a:r>
            <a:r>
              <a:rPr kumimoji="1" lang="ja-JP" altLang="en-US" sz="3000" dirty="0">
                <a:solidFill>
                  <a:srgbClr val="3D3C36"/>
                </a:solidFill>
                <a:ea typeface="メイリオ" panose="020B0604030504040204" pitchFamily="50" charset="-128"/>
              </a:rPr>
              <a:t>研究の「難関問題のベンチマーク」となった</a:t>
            </a:r>
          </a:p>
        </p:txBody>
      </p:sp>
      <p:pic>
        <p:nvPicPr>
          <p:cNvPr id="14" name="図 13" descr="人, ミシン, 器具, 男 が含まれている画像&#10;&#10;AI 生成コンテンツは誤りを含む可能性があります。">
            <a:extLst>
              <a:ext uri="{FF2B5EF4-FFF2-40B4-BE49-F238E27FC236}">
                <a16:creationId xmlns:a16="http://schemas.microsoft.com/office/drawing/2014/main" id="{5FB4D58A-69A2-8690-689C-19065DB36BAF}"/>
              </a:ext>
            </a:extLst>
          </p:cNvPr>
          <p:cNvPicPr>
            <a:picLocks noChangeAspect="1"/>
          </p:cNvPicPr>
          <p:nvPr/>
        </p:nvPicPr>
        <p:blipFill>
          <a:blip r:embed="rId2"/>
          <a:stretch>
            <a:fillRect/>
          </a:stretch>
        </p:blipFill>
        <p:spPr>
          <a:xfrm>
            <a:off x="15377881" y="7962975"/>
            <a:ext cx="7787732" cy="4333299"/>
          </a:xfrm>
          <a:prstGeom prst="rect">
            <a:avLst/>
          </a:prstGeom>
        </p:spPr>
      </p:pic>
      <p:sp>
        <p:nvSpPr>
          <p:cNvPr id="15" name="テキスト ボックス 14">
            <a:extLst>
              <a:ext uri="{FF2B5EF4-FFF2-40B4-BE49-F238E27FC236}">
                <a16:creationId xmlns:a16="http://schemas.microsoft.com/office/drawing/2014/main" id="{C8B25EB7-488A-AFD7-32F3-0B124332B7E8}"/>
              </a:ext>
            </a:extLst>
          </p:cNvPr>
          <p:cNvSpPr txBox="1"/>
          <p:nvPr/>
        </p:nvSpPr>
        <p:spPr>
          <a:xfrm>
            <a:off x="15377881" y="7316644"/>
            <a:ext cx="7664278" cy="646331"/>
          </a:xfrm>
          <a:prstGeom prst="rect">
            <a:avLst/>
          </a:prstGeom>
          <a:noFill/>
        </p:spPr>
        <p:txBody>
          <a:bodyPr wrap="none" rtlCol="0">
            <a:spAutoFit/>
          </a:bodyPr>
          <a:lstStyle/>
          <a:p>
            <a:r>
              <a:rPr kumimoji="1" lang="ja-JP" altLang="en-US" dirty="0"/>
              <a:t>最後の「電王戦」、将棋ソフトの勝利で幕　佐藤名人は雪辱ならず</a:t>
            </a:r>
          </a:p>
          <a:p>
            <a:r>
              <a:rPr kumimoji="1" lang="en-US" altLang="ja-JP" dirty="0"/>
              <a:t>https://www.itmedia.co.jp/news/articles/1705/20/news035.html</a:t>
            </a:r>
            <a:endParaRPr kumimoji="1" lang="ja-JP" altLang="en-US" dirty="0"/>
          </a:p>
        </p:txBody>
      </p:sp>
    </p:spTree>
    <p:extLst>
      <p:ext uri="{BB962C8B-B14F-4D97-AF65-F5344CB8AC3E}">
        <p14:creationId xmlns:p14="http://schemas.microsoft.com/office/powerpoint/2010/main" val="1012274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0EA28B6-6CD3-7C94-710E-4337984164D9}"/>
              </a:ext>
            </a:extLst>
          </p:cNvPr>
          <p:cNvSpPr>
            <a:spLocks noGrp="1"/>
          </p:cNvSpPr>
          <p:nvPr>
            <p:ph type="body" sz="quarter" idx="14"/>
          </p:nvPr>
        </p:nvSpPr>
        <p:spPr/>
        <p:txBody>
          <a:bodyPr/>
          <a:lstStyle/>
          <a:p>
            <a:r>
              <a:rPr lang="en-US" altLang="ja-JP" dirty="0">
                <a:latin typeface="+mn-lt"/>
                <a:ea typeface="メイリオ" panose="020B0604030504040204" pitchFamily="50" charset="-128"/>
              </a:rPr>
              <a:t>AI</a:t>
            </a:r>
            <a:r>
              <a:rPr lang="ja-JP" altLang="en-US" dirty="0">
                <a:latin typeface="+mn-lt"/>
                <a:ea typeface="メイリオ" panose="020B0604030504040204" pitchFamily="50" charset="-128"/>
              </a:rPr>
              <a:t>の歴史</a:t>
            </a:r>
          </a:p>
        </p:txBody>
      </p:sp>
      <p:sp>
        <p:nvSpPr>
          <p:cNvPr id="3" name="テキスト プレースホルダー 2">
            <a:extLst>
              <a:ext uri="{FF2B5EF4-FFF2-40B4-BE49-F238E27FC236}">
                <a16:creationId xmlns:a16="http://schemas.microsoft.com/office/drawing/2014/main" id="{B1EA8963-528D-433F-97F3-9620D51E1098}"/>
              </a:ext>
            </a:extLst>
          </p:cNvPr>
          <p:cNvSpPr>
            <a:spLocks noGrp="1"/>
          </p:cNvSpPr>
          <p:nvPr>
            <p:ph type="body" sz="quarter" idx="10"/>
          </p:nvPr>
        </p:nvSpPr>
        <p:spPr/>
        <p:txBody>
          <a:bodyPr>
            <a:normAutofit lnSpcReduction="10000"/>
          </a:bodyPr>
          <a:lstStyle/>
          <a:p>
            <a:endParaRPr kumimoji="1" lang="ja-JP" altLang="en-US"/>
          </a:p>
        </p:txBody>
      </p:sp>
      <p:sp>
        <p:nvSpPr>
          <p:cNvPr id="4" name="コンテンツ プレースホルダー 2">
            <a:extLst>
              <a:ext uri="{FF2B5EF4-FFF2-40B4-BE49-F238E27FC236}">
                <a16:creationId xmlns:a16="http://schemas.microsoft.com/office/drawing/2014/main" id="{990265FB-A9EE-4684-0EC8-520003C234A6}"/>
              </a:ext>
            </a:extLst>
          </p:cNvPr>
          <p:cNvSpPr>
            <a:spLocks noGrp="1"/>
          </p:cNvSpPr>
          <p:nvPr/>
        </p:nvSpPr>
        <p:spPr>
          <a:xfrm>
            <a:off x="1216801" y="2005805"/>
            <a:ext cx="16261570" cy="10146090"/>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spcAft>
                <a:spcPts val="1000"/>
              </a:spcAft>
              <a:buNone/>
            </a:pPr>
            <a:r>
              <a:rPr lang="ja-JP" altLang="en-US" sz="4000" b="1" dirty="0">
                <a:solidFill>
                  <a:srgbClr val="404044"/>
                </a:solidFill>
                <a:ea typeface="メイリオ" panose="020B0604030504040204" pitchFamily="50" charset="-128"/>
              </a:rPr>
              <a:t>ゲームの進化と</a:t>
            </a:r>
            <a:r>
              <a:rPr lang="en-US" altLang="ja-JP" sz="4000" b="1" dirty="0">
                <a:solidFill>
                  <a:srgbClr val="404044"/>
                </a:solidFill>
                <a:ea typeface="メイリオ" panose="020B0604030504040204" pitchFamily="50" charset="-128"/>
              </a:rPr>
              <a:t>AI</a:t>
            </a:r>
            <a:r>
              <a:rPr lang="ja-JP" altLang="en-US" sz="4000" b="1" dirty="0">
                <a:solidFill>
                  <a:srgbClr val="404044"/>
                </a:solidFill>
                <a:ea typeface="メイリオ" panose="020B0604030504040204" pitchFamily="50" charset="-128"/>
              </a:rPr>
              <a:t>（プロシージャルと機械学習）</a:t>
            </a:r>
            <a:endParaRPr lang="en-US" altLang="ja-JP" sz="4000" b="1" dirty="0">
              <a:solidFill>
                <a:srgbClr val="404044"/>
              </a:solidFill>
              <a:ea typeface="メイリオ" panose="020B0604030504040204" pitchFamily="50" charset="-128"/>
            </a:endParaRPr>
          </a:p>
          <a:p>
            <a:pPr>
              <a:buFont typeface="Wingdings" panose="05000000000000000000" pitchFamily="2" charset="2"/>
              <a:buChar char="u"/>
            </a:pPr>
            <a:r>
              <a:rPr lang="ja-JP" altLang="en-US" sz="3400" dirty="0">
                <a:solidFill>
                  <a:srgbClr val="404044"/>
                </a:solidFill>
                <a:ea typeface="メイリオ" panose="020B0604030504040204" pitchFamily="50" charset="-128"/>
              </a:rPr>
              <a:t>プロシージャルと機械学習の違い</a:t>
            </a:r>
            <a:endParaRPr lang="en-US" altLang="ja-JP" sz="34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人間が決めたルールに従って判断や制御を行うため、予測が可能　→プロシージャル</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r>
              <a:rPr lang="ja-JP" altLang="en-US" sz="3000" dirty="0">
                <a:solidFill>
                  <a:srgbClr val="404044"/>
                </a:solidFill>
                <a:ea typeface="メイリオ" panose="020B0604030504040204" pitchFamily="50" charset="-128"/>
              </a:rPr>
              <a:t>自律的に学習をし、状況に応じて判断を行うため、予測が難しい　→機械学習</a:t>
            </a: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30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lvl="1">
              <a:buFont typeface="Arial" panose="020B0604020202020204" pitchFamily="34" charset="0"/>
              <a:buChar char="•"/>
            </a:pPr>
            <a:endParaRPr lang="en-US" altLang="ja-JP" sz="2400" dirty="0">
              <a:solidFill>
                <a:srgbClr val="404044"/>
              </a:solidFill>
              <a:ea typeface="メイリオ" panose="020B0604030504040204" pitchFamily="50" charset="-128"/>
            </a:endParaRPr>
          </a:p>
          <a:p>
            <a:pPr>
              <a:buFont typeface="Wingdings" panose="05000000000000000000" pitchFamily="2" charset="2"/>
              <a:buChar char="Ø"/>
            </a:pPr>
            <a:r>
              <a:rPr lang="ja-JP" altLang="en-US" sz="3000" dirty="0">
                <a:solidFill>
                  <a:srgbClr val="404044"/>
                </a:solidFill>
                <a:ea typeface="メイリオ" panose="020B0604030504040204" pitchFamily="50" charset="-128"/>
              </a:rPr>
              <a:t>敵（コンピュータ）がプレイヤーに「勝とう」として自由に判断するか否か</a:t>
            </a:r>
            <a:endParaRPr lang="en-US" altLang="ja-JP" sz="3000" dirty="0">
              <a:solidFill>
                <a:srgbClr val="404044"/>
              </a:solidFill>
              <a:ea typeface="メイリオ" panose="020B0604030504040204" pitchFamily="50" charset="-128"/>
            </a:endParaRPr>
          </a:p>
          <a:p>
            <a:pPr>
              <a:buFont typeface="Wingdings" panose="05000000000000000000" pitchFamily="2" charset="2"/>
              <a:buChar char="Ø"/>
            </a:pPr>
            <a:r>
              <a:rPr lang="ja-JP" altLang="en-US" sz="3000" dirty="0">
                <a:solidFill>
                  <a:srgbClr val="404044"/>
                </a:solidFill>
                <a:ea typeface="メイリオ" panose="020B0604030504040204" pitchFamily="50" charset="-128"/>
              </a:rPr>
              <a:t>ゲームとして成り立たせる（必ず決まった結末になる）ためには必ずしも</a:t>
            </a:r>
            <a:r>
              <a:rPr lang="en-US" altLang="ja-JP" sz="3000" dirty="0">
                <a:solidFill>
                  <a:srgbClr val="404044"/>
                </a:solidFill>
                <a:ea typeface="メイリオ" panose="020B0604030504040204" pitchFamily="50" charset="-128"/>
              </a:rPr>
              <a:t>AI</a:t>
            </a:r>
            <a:r>
              <a:rPr lang="ja-JP" altLang="en-US" sz="3000" dirty="0">
                <a:solidFill>
                  <a:srgbClr val="404044"/>
                </a:solidFill>
                <a:ea typeface="メイリオ" panose="020B0604030504040204" pitchFamily="50" charset="-128"/>
              </a:rPr>
              <a:t>が必要ではない</a:t>
            </a:r>
            <a:endParaRPr lang="en-US" altLang="ja-JP" sz="3000" dirty="0">
              <a:solidFill>
                <a:srgbClr val="404044"/>
              </a:solidFill>
              <a:ea typeface="メイリオ" panose="020B0604030504040204" pitchFamily="50" charset="-128"/>
            </a:endParaRPr>
          </a:p>
        </p:txBody>
      </p:sp>
      <p:graphicFrame>
        <p:nvGraphicFramePr>
          <p:cNvPr id="5" name="表 4">
            <a:extLst>
              <a:ext uri="{FF2B5EF4-FFF2-40B4-BE49-F238E27FC236}">
                <a16:creationId xmlns:a16="http://schemas.microsoft.com/office/drawing/2014/main" id="{D888B80C-C37B-BE55-AD7A-E98F8ADAFE34}"/>
              </a:ext>
            </a:extLst>
          </p:cNvPr>
          <p:cNvGraphicFramePr>
            <a:graphicFrameLocks noGrp="1"/>
          </p:cNvGraphicFramePr>
          <p:nvPr>
            <p:extLst>
              <p:ext uri="{D42A27DB-BD31-4B8C-83A1-F6EECF244321}">
                <p14:modId xmlns:p14="http://schemas.microsoft.com/office/powerpoint/2010/main" val="3889006714"/>
              </p:ext>
            </p:extLst>
          </p:nvPr>
        </p:nvGraphicFramePr>
        <p:xfrm>
          <a:off x="1217594" y="4891289"/>
          <a:ext cx="21948018" cy="4681303"/>
        </p:xfrm>
        <a:graphic>
          <a:graphicData uri="http://schemas.openxmlformats.org/drawingml/2006/table">
            <a:tbl>
              <a:tblPr firstRow="1" bandRow="1">
                <a:tableStyleId>{5C22544A-7EE6-4342-B048-85BDC9FD1C3A}</a:tableStyleId>
              </a:tblPr>
              <a:tblGrid>
                <a:gridCol w="7316006">
                  <a:extLst>
                    <a:ext uri="{9D8B030D-6E8A-4147-A177-3AD203B41FA5}">
                      <a16:colId xmlns:a16="http://schemas.microsoft.com/office/drawing/2014/main" val="686391760"/>
                    </a:ext>
                  </a:extLst>
                </a:gridCol>
                <a:gridCol w="7316006">
                  <a:extLst>
                    <a:ext uri="{9D8B030D-6E8A-4147-A177-3AD203B41FA5}">
                      <a16:colId xmlns:a16="http://schemas.microsoft.com/office/drawing/2014/main" val="3017196484"/>
                    </a:ext>
                  </a:extLst>
                </a:gridCol>
                <a:gridCol w="7316006">
                  <a:extLst>
                    <a:ext uri="{9D8B030D-6E8A-4147-A177-3AD203B41FA5}">
                      <a16:colId xmlns:a16="http://schemas.microsoft.com/office/drawing/2014/main" val="4281091857"/>
                    </a:ext>
                  </a:extLst>
                </a:gridCol>
              </a:tblGrid>
              <a:tr h="657943">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シーン例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プロシージャル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機械学習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569230"/>
                  </a:ext>
                </a:extLst>
              </a:tr>
              <a:tr h="601579">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敵が近づいた時の対応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常に「近づいたら攻撃」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プレイヤーの武器や行動パターンを分析して回避・防御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9208385"/>
                  </a:ext>
                </a:extLst>
              </a:tr>
              <a:tr h="370840">
                <a:tc>
                  <a:txBody>
                    <a:bodyPr/>
                    <a:lstStyle/>
                    <a:p>
                      <a:r>
                        <a:rPr kumimoji="1" lang="en-US" altLang="ja-JP" sz="3000" dirty="0">
                          <a:solidFill>
                            <a:srgbClr val="3D3C36"/>
                          </a:solidFill>
                          <a:latin typeface="メイリオ" panose="020B0604030504040204" pitchFamily="50" charset="-128"/>
                          <a:ea typeface="メイリオ" panose="020B0604030504040204" pitchFamily="50" charset="-128"/>
                        </a:rPr>
                        <a:t>NPC</a:t>
                      </a:r>
                      <a:r>
                        <a:rPr kumimoji="1" lang="ja-JP" altLang="en-US" sz="3000" dirty="0">
                          <a:solidFill>
                            <a:srgbClr val="3D3C36"/>
                          </a:solidFill>
                          <a:latin typeface="メイリオ" panose="020B0604030504040204" pitchFamily="50" charset="-128"/>
                          <a:ea typeface="メイリオ" panose="020B0604030504040204" pitchFamily="50" charset="-128"/>
                        </a:rPr>
                        <a:t>の会話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スクリプト通りの定型文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プレイヤーの過去の行動に応じて会話内容が変化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5047445"/>
                  </a:ext>
                </a:extLst>
              </a:tr>
              <a:tr h="370840">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マップ生成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主導で決めた手順に従って地形や敵を配置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プレイヤーのプレイスタイルに応じて難易度を自動調整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2533530"/>
                  </a:ext>
                </a:extLst>
              </a:tr>
              <a:tr h="370840">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ボス戦での戦術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固定のフェーズパターン（</a:t>
                      </a:r>
                      <a:r>
                        <a:rPr kumimoji="1" lang="en-US" altLang="ja-JP" sz="3000" dirty="0">
                          <a:solidFill>
                            <a:srgbClr val="3D3C36"/>
                          </a:solidFill>
                          <a:latin typeface="メイリオ" panose="020B0604030504040204" pitchFamily="50" charset="-128"/>
                          <a:ea typeface="メイリオ" panose="020B0604030504040204" pitchFamily="50" charset="-128"/>
                        </a:rPr>
                        <a:t>HP</a:t>
                      </a:r>
                      <a:r>
                        <a:rPr kumimoji="1" lang="ja-JP" altLang="en-US" sz="3000" dirty="0">
                          <a:solidFill>
                            <a:srgbClr val="3D3C36"/>
                          </a:solidFill>
                          <a:latin typeface="メイリオ" panose="020B0604030504040204" pitchFamily="50" charset="-128"/>
                          <a:ea typeface="メイリオ" panose="020B0604030504040204" pitchFamily="50" charset="-128"/>
                        </a:rPr>
                        <a:t>が減ったら第</a:t>
                      </a:r>
                      <a:r>
                        <a:rPr kumimoji="1" lang="en-US" altLang="ja-JP" sz="3000" dirty="0">
                          <a:solidFill>
                            <a:srgbClr val="3D3C36"/>
                          </a:solidFill>
                          <a:latin typeface="メイリオ" panose="020B0604030504040204" pitchFamily="50" charset="-128"/>
                          <a:ea typeface="メイリオ" panose="020B0604030504040204" pitchFamily="50" charset="-128"/>
                        </a:rPr>
                        <a:t>2</a:t>
                      </a:r>
                      <a:r>
                        <a:rPr kumimoji="1" lang="ja-JP" altLang="en-US" sz="3000" dirty="0">
                          <a:solidFill>
                            <a:srgbClr val="3D3C36"/>
                          </a:solidFill>
                          <a:latin typeface="メイリオ" panose="020B0604030504040204" pitchFamily="50" charset="-128"/>
                          <a:ea typeface="メイリオ" panose="020B0604030504040204" pitchFamily="50" charset="-128"/>
                        </a:rPr>
                        <a:t>形態）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3000" dirty="0">
                          <a:solidFill>
                            <a:srgbClr val="3D3C36"/>
                          </a:solidFill>
                          <a:latin typeface="メイリオ" panose="020B0604030504040204" pitchFamily="50" charset="-128"/>
                          <a:ea typeface="メイリオ" panose="020B0604030504040204" pitchFamily="50" charset="-128"/>
                        </a:rPr>
                        <a:t>プレイヤーの行動傾向を学習して戦術を変化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929250"/>
                  </a:ext>
                </a:extLst>
              </a:tr>
            </a:tbl>
          </a:graphicData>
        </a:graphic>
      </p:graphicFrame>
    </p:spTree>
    <p:extLst>
      <p:ext uri="{BB962C8B-B14F-4D97-AF65-F5344CB8AC3E}">
        <p14:creationId xmlns:p14="http://schemas.microsoft.com/office/powerpoint/2010/main" val="2697754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26687A2-8AE8-59BA-55C3-99A2802376D0}"/>
              </a:ext>
            </a:extLst>
          </p:cNvPr>
          <p:cNvSpPr>
            <a:spLocks noGrp="1"/>
          </p:cNvSpPr>
          <p:nvPr>
            <p:ph type="body" sz="quarter" idx="14"/>
          </p:nvPr>
        </p:nvSpPr>
        <p:spPr/>
        <p:txBody>
          <a:bodyPr/>
          <a:lstStyle/>
          <a:p>
            <a:r>
              <a:rPr kumimoji="1" lang="en-US" altLang="ja-JP" dirty="0"/>
              <a:t>AI</a:t>
            </a:r>
            <a:r>
              <a:rPr kumimoji="1" lang="ja-JP" altLang="en-US" dirty="0"/>
              <a:t>の種類</a:t>
            </a:r>
          </a:p>
        </p:txBody>
      </p:sp>
      <p:sp>
        <p:nvSpPr>
          <p:cNvPr id="3" name="テキスト プレースホルダー 2">
            <a:extLst>
              <a:ext uri="{FF2B5EF4-FFF2-40B4-BE49-F238E27FC236}">
                <a16:creationId xmlns:a16="http://schemas.microsoft.com/office/drawing/2014/main" id="{1A5343FE-0F90-511E-51F6-41F6F6A4CF20}"/>
              </a:ext>
            </a:extLst>
          </p:cNvPr>
          <p:cNvSpPr>
            <a:spLocks noGrp="1"/>
          </p:cNvSpPr>
          <p:nvPr>
            <p:ph type="body" sz="quarter" idx="10"/>
          </p:nvPr>
        </p:nvSpPr>
        <p:spPr/>
        <p:txBody>
          <a:bodyPr>
            <a:normAutofit lnSpcReduction="10000"/>
          </a:bodyPr>
          <a:lstStyle/>
          <a:p>
            <a:endParaRPr kumimoji="1" lang="ja-JP" altLang="en-US"/>
          </a:p>
        </p:txBody>
      </p:sp>
      <p:sp>
        <p:nvSpPr>
          <p:cNvPr id="4" name="TextBox 14">
            <a:extLst>
              <a:ext uri="{FF2B5EF4-FFF2-40B4-BE49-F238E27FC236}">
                <a16:creationId xmlns:a16="http://schemas.microsoft.com/office/drawing/2014/main" id="{4742AAF1-E5B1-2FC9-0A41-4CD61922AF9C}"/>
              </a:ext>
            </a:extLst>
          </p:cNvPr>
          <p:cNvSpPr txBox="1"/>
          <p:nvPr/>
        </p:nvSpPr>
        <p:spPr>
          <a:xfrm>
            <a:off x="1217594" y="2718751"/>
            <a:ext cx="3955985" cy="609782"/>
          </a:xfrm>
          <a:prstGeom prst="rect">
            <a:avLst/>
          </a:prstGeom>
        </p:spPr>
        <p:txBody>
          <a:bodyPr wrap="square" lIns="0" tIns="0" rIns="0" bIns="0" rtlCol="0" anchor="t">
            <a:spAutoFit/>
          </a:bodyPr>
          <a:lstStyle/>
          <a:p>
            <a:pPr algn="l">
              <a:lnSpc>
                <a:spcPts val="4479"/>
              </a:lnSpc>
            </a:pPr>
            <a:r>
              <a:rPr lang="ja-JP" altLang="en-US" sz="4600" b="1" dirty="0">
                <a:solidFill>
                  <a:srgbClr val="3D3C36"/>
                </a:solidFill>
                <a:ea typeface="メイリオ" panose="020B0604030504040204" pitchFamily="50" charset="-128"/>
                <a:cs typeface="Source Han Sans JP Heavy"/>
                <a:sym typeface="Source Han Sans JP Heavy"/>
              </a:rPr>
              <a:t>機械学習</a:t>
            </a:r>
            <a:endParaRPr lang="en-US" sz="4600" b="1" dirty="0">
              <a:solidFill>
                <a:srgbClr val="3D3C36"/>
              </a:solidFill>
              <a:ea typeface="メイリオ" panose="020B0604030504040204" pitchFamily="50" charset="-128"/>
              <a:cs typeface="Source Han Sans JP Heavy"/>
              <a:sym typeface="Source Han Sans JP Heavy"/>
            </a:endParaRPr>
          </a:p>
        </p:txBody>
      </p:sp>
      <p:sp>
        <p:nvSpPr>
          <p:cNvPr id="5" name="TextBox 15">
            <a:extLst>
              <a:ext uri="{FF2B5EF4-FFF2-40B4-BE49-F238E27FC236}">
                <a16:creationId xmlns:a16="http://schemas.microsoft.com/office/drawing/2014/main" id="{37C88C32-1C10-F48A-4BDA-83E6A8D50A39}"/>
              </a:ext>
            </a:extLst>
          </p:cNvPr>
          <p:cNvSpPr txBox="1"/>
          <p:nvPr/>
        </p:nvSpPr>
        <p:spPr>
          <a:xfrm>
            <a:off x="6262120" y="2635659"/>
            <a:ext cx="16903493" cy="7786747"/>
          </a:xfrm>
          <a:prstGeom prst="rect">
            <a:avLst/>
          </a:prstGeom>
        </p:spPr>
        <p:txBody>
          <a:bodyPr wrap="square" lIns="0" tIns="0" rIns="0" bIns="0" rtlCol="0" anchor="t">
            <a:spAutoFit/>
          </a:bodyPr>
          <a:lstStyle/>
          <a:p>
            <a:pPr algn="l"/>
            <a:r>
              <a:rPr lang="ja-JP" altLang="en-US" sz="4600" dirty="0">
                <a:solidFill>
                  <a:srgbClr val="3D3C36"/>
                </a:solidFill>
                <a:ea typeface="メイリオ" panose="020B0604030504040204" pitchFamily="50" charset="-128"/>
                <a:cs typeface="Source Han Sans JP Medium"/>
                <a:sym typeface="Source Han Sans JP Medium"/>
              </a:rPr>
              <a:t>機械学習（</a:t>
            </a:r>
            <a:r>
              <a:rPr lang="en-US" altLang="ja-JP" sz="4600" dirty="0">
                <a:solidFill>
                  <a:srgbClr val="3D3C36"/>
                </a:solidFill>
                <a:ea typeface="メイリオ" panose="020B0604030504040204" pitchFamily="50" charset="-128"/>
                <a:cs typeface="Source Han Sans JP Medium"/>
                <a:sym typeface="Source Han Sans JP Medium"/>
              </a:rPr>
              <a:t>Machine Learning</a:t>
            </a:r>
            <a:r>
              <a:rPr lang="ja-JP" altLang="en-US" sz="4600" dirty="0">
                <a:solidFill>
                  <a:srgbClr val="3D3C36"/>
                </a:solidFill>
                <a:ea typeface="メイリオ" panose="020B0604030504040204" pitchFamily="50" charset="-128"/>
                <a:cs typeface="Source Han Sans JP Medium"/>
                <a:sym typeface="Source Han Sans JP Medium"/>
              </a:rPr>
              <a:t>）とは、コンピューターに</a:t>
            </a:r>
            <a:r>
              <a:rPr lang="ja-JP" altLang="en-US" sz="4600" u="sng" dirty="0">
                <a:solidFill>
                  <a:srgbClr val="3D3C36"/>
                </a:solidFill>
                <a:ea typeface="メイリオ" panose="020B0604030504040204" pitchFamily="50" charset="-128"/>
                <a:cs typeface="Source Han Sans JP Medium"/>
                <a:sym typeface="Source Han Sans JP Medium"/>
              </a:rPr>
              <a:t>大量のデータ</a:t>
            </a:r>
            <a:r>
              <a:rPr lang="ja-JP" altLang="en-US" sz="4600" dirty="0">
                <a:solidFill>
                  <a:srgbClr val="3D3C36"/>
                </a:solidFill>
                <a:ea typeface="メイリオ" panose="020B0604030504040204" pitchFamily="50" charset="-128"/>
                <a:cs typeface="Source Han Sans JP Medium"/>
                <a:sym typeface="Source Han Sans JP Medium"/>
              </a:rPr>
              <a:t>を読み込ませ、データ内に潜む</a:t>
            </a:r>
            <a:r>
              <a:rPr lang="ja-JP" altLang="en-US" sz="4600" u="sng" dirty="0">
                <a:solidFill>
                  <a:srgbClr val="3D3C36"/>
                </a:solidFill>
                <a:ea typeface="メイリオ" panose="020B0604030504040204" pitchFamily="50" charset="-128"/>
                <a:cs typeface="Source Han Sans JP Medium"/>
                <a:sym typeface="Source Han Sans JP Medium"/>
              </a:rPr>
              <a:t>パターンを学習</a:t>
            </a:r>
            <a:r>
              <a:rPr lang="ja-JP" altLang="en-US" sz="4600" dirty="0">
                <a:solidFill>
                  <a:srgbClr val="3D3C36"/>
                </a:solidFill>
                <a:ea typeface="メイリオ" panose="020B0604030504040204" pitchFamily="50" charset="-128"/>
                <a:cs typeface="Source Han Sans JP Medium"/>
                <a:sym typeface="Source Han Sans JP Medium"/>
              </a:rPr>
              <a:t>させることで、未知のデータを</a:t>
            </a:r>
            <a:r>
              <a:rPr lang="ja-JP" altLang="en-US" sz="4600" u="sng" dirty="0">
                <a:solidFill>
                  <a:srgbClr val="3D3C36"/>
                </a:solidFill>
                <a:ea typeface="メイリオ" panose="020B0604030504040204" pitchFamily="50" charset="-128"/>
                <a:cs typeface="Source Han Sans JP Medium"/>
                <a:sym typeface="Source Han Sans JP Medium"/>
              </a:rPr>
              <a:t>判断するためのルールを獲得</a:t>
            </a:r>
            <a:r>
              <a:rPr lang="ja-JP" altLang="en-US" sz="4600" dirty="0">
                <a:solidFill>
                  <a:srgbClr val="3D3C36"/>
                </a:solidFill>
                <a:ea typeface="メイリオ" panose="020B0604030504040204" pitchFamily="50" charset="-128"/>
                <a:cs typeface="Source Han Sans JP Medium"/>
                <a:sym typeface="Source Han Sans JP Medium"/>
              </a:rPr>
              <a:t>することを可能にするデータ解析技術です。</a:t>
            </a:r>
            <a:endParaRPr lang="en-US" altLang="ja-JP" sz="4600"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pPr algn="l"/>
            <a:endParaRPr lang="en-US" altLang="ja-JP" sz="4600" b="1" dirty="0">
              <a:solidFill>
                <a:srgbClr val="3D3C36"/>
              </a:solidFill>
              <a:ea typeface="メイリオ" panose="020B0604030504040204" pitchFamily="50" charset="-128"/>
              <a:cs typeface="Source Han Sans JP Medium"/>
              <a:sym typeface="Source Han Sans JP Medium"/>
            </a:endParaRPr>
          </a:p>
          <a:p>
            <a:pPr algn="l"/>
            <a:r>
              <a:rPr lang="ja-JP" altLang="en-US" sz="4600" dirty="0">
                <a:solidFill>
                  <a:srgbClr val="3D3C36"/>
                </a:solidFill>
                <a:ea typeface="メイリオ" panose="020B0604030504040204" pitchFamily="50" charset="-128"/>
                <a:cs typeface="Source Han Sans JP Medium"/>
                <a:sym typeface="Source Han Sans JP Medium"/>
              </a:rPr>
              <a:t>機械学習は、近年急速に発展した</a:t>
            </a:r>
            <a:r>
              <a:rPr lang="en-US" altLang="ja-JP" sz="4600" dirty="0">
                <a:solidFill>
                  <a:srgbClr val="3D3C36"/>
                </a:solidFill>
                <a:ea typeface="メイリオ" panose="020B0604030504040204" pitchFamily="50" charset="-128"/>
                <a:cs typeface="Source Han Sans JP Medium"/>
                <a:sym typeface="Source Han Sans JP Medium"/>
              </a:rPr>
              <a:t>AI</a:t>
            </a:r>
            <a:r>
              <a:rPr lang="ja-JP" altLang="en-US" sz="4600" dirty="0">
                <a:solidFill>
                  <a:srgbClr val="3D3C36"/>
                </a:solidFill>
                <a:ea typeface="メイリオ" panose="020B0604030504040204" pitchFamily="50" charset="-128"/>
                <a:cs typeface="Source Han Sans JP Medium"/>
                <a:sym typeface="Source Han Sans JP Medium"/>
              </a:rPr>
              <a:t>の一分野です。機械学習とは、コンピューターが受け取ったデータをもとに、タスクを解決できるようになる能力のことを言います。</a:t>
            </a:r>
            <a:endParaRPr lang="en-US" altLang="ja-JP" sz="4600" dirty="0">
              <a:solidFill>
                <a:srgbClr val="3D3C36"/>
              </a:solidFill>
              <a:ea typeface="メイリオ" panose="020B0604030504040204" pitchFamily="50" charset="-128"/>
              <a:cs typeface="Source Han Sans JP Medium"/>
              <a:sym typeface="Source Han Sans JP Medium"/>
            </a:endParaRPr>
          </a:p>
        </p:txBody>
      </p:sp>
      <p:sp>
        <p:nvSpPr>
          <p:cNvPr id="6" name="テキスト ボックス 5">
            <a:extLst>
              <a:ext uri="{FF2B5EF4-FFF2-40B4-BE49-F238E27FC236}">
                <a16:creationId xmlns:a16="http://schemas.microsoft.com/office/drawing/2014/main" id="{CC68F9E7-6573-23B5-5E46-A5E05C439E18}"/>
              </a:ext>
            </a:extLst>
          </p:cNvPr>
          <p:cNvSpPr txBox="1"/>
          <p:nvPr/>
        </p:nvSpPr>
        <p:spPr>
          <a:xfrm>
            <a:off x="12006789" y="10603287"/>
            <a:ext cx="11158824" cy="954107"/>
          </a:xfrm>
          <a:prstGeom prst="rect">
            <a:avLst/>
          </a:prstGeom>
          <a:noFill/>
        </p:spPr>
        <p:txBody>
          <a:bodyPr wrap="none" rtlCol="0">
            <a:spAutoFit/>
          </a:bodyPr>
          <a:lstStyle/>
          <a:p>
            <a:r>
              <a:rPr lang="ja-JP" altLang="en-US" sz="2800" dirty="0">
                <a:solidFill>
                  <a:srgbClr val="3D3C36"/>
                </a:solidFill>
                <a:ea typeface="メイリオ" panose="020B0604030504040204" pitchFamily="50" charset="-128"/>
                <a:cs typeface="Source Han Sans JP Medium"/>
                <a:sym typeface="Source Han Sans JP Medium"/>
              </a:rPr>
              <a:t>リンダリウカス（</a:t>
            </a:r>
            <a:r>
              <a:rPr lang="en-US" altLang="ja-JP" sz="2800" dirty="0">
                <a:solidFill>
                  <a:srgbClr val="3D3C36"/>
                </a:solidFill>
                <a:ea typeface="メイリオ" panose="020B0604030504040204" pitchFamily="50" charset="-128"/>
                <a:cs typeface="Source Han Sans JP Medium"/>
                <a:sym typeface="Source Han Sans JP Medium"/>
              </a:rPr>
              <a:t>2020</a:t>
            </a:r>
            <a:r>
              <a:rPr lang="ja-JP" altLang="en-US" sz="2800" dirty="0">
                <a:solidFill>
                  <a:srgbClr val="3D3C36"/>
                </a:solidFill>
                <a:ea typeface="メイリオ" panose="020B0604030504040204" pitchFamily="50" charset="-128"/>
                <a:cs typeface="Source Han Sans JP Medium"/>
                <a:sym typeface="Source Han Sans JP Medium"/>
              </a:rPr>
              <a:t>）ルビィのぼうけん　</a:t>
            </a:r>
            <a:r>
              <a:rPr lang="en-US" altLang="ja-JP" sz="2800" dirty="0">
                <a:solidFill>
                  <a:srgbClr val="3D3C36"/>
                </a:solidFill>
                <a:ea typeface="メイリオ" panose="020B0604030504040204" pitchFamily="50" charset="-128"/>
                <a:cs typeface="Source Han Sans JP Medium"/>
                <a:sym typeface="Source Han Sans JP Medium"/>
              </a:rPr>
              <a:t>AI</a:t>
            </a:r>
            <a:r>
              <a:rPr lang="ja-JP" altLang="en-US" sz="2800" dirty="0">
                <a:solidFill>
                  <a:srgbClr val="3D3C36"/>
                </a:solidFill>
                <a:ea typeface="メイリオ" panose="020B0604030504040204" pitchFamily="50" charset="-128"/>
                <a:cs typeface="Source Han Sans JP Medium"/>
                <a:sym typeface="Source Han Sans JP Medium"/>
              </a:rPr>
              <a:t>ロボット学校へ行く</a:t>
            </a:r>
            <a:endParaRPr lang="en-US" altLang="ja-JP" sz="2800" dirty="0">
              <a:solidFill>
                <a:srgbClr val="3D3C36"/>
              </a:solidFill>
              <a:ea typeface="メイリオ" panose="020B0604030504040204" pitchFamily="50" charset="-128"/>
              <a:cs typeface="Source Han Sans JP Medium"/>
              <a:sym typeface="Source Han Sans JP Medium"/>
            </a:endParaRPr>
          </a:p>
          <a:p>
            <a:r>
              <a:rPr lang="en-US" altLang="ja-JP" sz="2800" dirty="0">
                <a:solidFill>
                  <a:srgbClr val="3D3C36"/>
                </a:solidFill>
                <a:ea typeface="メイリオ" panose="020B0604030504040204" pitchFamily="50" charset="-128"/>
                <a:cs typeface="Source Han Sans JP Medium"/>
                <a:sym typeface="Source Han Sans JP Medium"/>
                <a:hlinkClick r:id="rId2"/>
              </a:rPr>
              <a:t>https://www.shoeisha.co.jp/book/detail/9784798163543</a:t>
            </a:r>
            <a:endParaRPr lang="en-US" altLang="ja-JP" sz="2800" dirty="0">
              <a:solidFill>
                <a:srgbClr val="3D3C36"/>
              </a:solidFill>
              <a:ea typeface="メイリオ" panose="020B0604030504040204" pitchFamily="50" charset="-128"/>
              <a:cs typeface="Source Han Sans JP Medium"/>
              <a:sym typeface="Source Han Sans JP Medium"/>
            </a:endParaRPr>
          </a:p>
        </p:txBody>
      </p:sp>
      <p:sp>
        <p:nvSpPr>
          <p:cNvPr id="7" name="テキスト ボックス 6">
            <a:extLst>
              <a:ext uri="{FF2B5EF4-FFF2-40B4-BE49-F238E27FC236}">
                <a16:creationId xmlns:a16="http://schemas.microsoft.com/office/drawing/2014/main" id="{09407792-4CDC-3691-B2F2-6802189ECBE3}"/>
              </a:ext>
            </a:extLst>
          </p:cNvPr>
          <p:cNvSpPr txBox="1"/>
          <p:nvPr/>
        </p:nvSpPr>
        <p:spPr>
          <a:xfrm>
            <a:off x="9259883" y="5713424"/>
            <a:ext cx="13905730" cy="1384995"/>
          </a:xfrm>
          <a:prstGeom prst="rect">
            <a:avLst/>
          </a:prstGeom>
          <a:noFill/>
        </p:spPr>
        <p:txBody>
          <a:bodyPr wrap="none" rtlCol="0">
            <a:spAutoFit/>
          </a:bodyPr>
          <a:lstStyle/>
          <a:p>
            <a:r>
              <a:rPr lang="ja-JP" altLang="en-US" sz="2800" dirty="0">
                <a:solidFill>
                  <a:srgbClr val="3D3C36"/>
                </a:solidFill>
                <a:ea typeface="メイリオ" panose="020B0604030504040204" pitchFamily="50" charset="-128"/>
                <a:cs typeface="Source Han Sans JP Medium"/>
                <a:sym typeface="Source Han Sans JP Medium"/>
              </a:rPr>
              <a:t>機械学習とは？</a:t>
            </a:r>
          </a:p>
          <a:p>
            <a:r>
              <a:rPr lang="ja-JP" altLang="en-US" sz="2800" dirty="0">
                <a:solidFill>
                  <a:srgbClr val="3D3C36"/>
                </a:solidFill>
                <a:ea typeface="メイリオ" panose="020B0604030504040204" pitchFamily="50" charset="-128"/>
                <a:cs typeface="Source Han Sans JP Medium"/>
                <a:sym typeface="Source Han Sans JP Medium"/>
              </a:rPr>
              <a:t>機械学習の仕組みとディープラーニングとの違いを分かりやすく解説</a:t>
            </a:r>
            <a:endParaRPr lang="en-US" altLang="ja-JP" sz="2800" dirty="0">
              <a:solidFill>
                <a:srgbClr val="3D3C36"/>
              </a:solidFill>
              <a:ea typeface="メイリオ" panose="020B0604030504040204" pitchFamily="50" charset="-128"/>
              <a:cs typeface="Source Han Sans JP Medium"/>
              <a:sym typeface="Source Han Sans JP Medium"/>
            </a:endParaRPr>
          </a:p>
          <a:p>
            <a:r>
              <a:rPr lang="en-US" altLang="ja-JP" sz="2800" dirty="0">
                <a:solidFill>
                  <a:srgbClr val="3D3C36"/>
                </a:solidFill>
                <a:ea typeface="メイリオ" panose="020B0604030504040204" pitchFamily="50" charset="-128"/>
                <a:cs typeface="Source Han Sans JP Medium"/>
                <a:sym typeface="Source Han Sans JP Medium"/>
                <a:hlinkClick r:id="rId3"/>
              </a:rPr>
              <a:t>https://www.nttdata-gsl.co.jp/related/column/what-is-machine-learning.html</a:t>
            </a:r>
            <a:endParaRPr lang="en-US" altLang="ja-JP" sz="2800" dirty="0">
              <a:solidFill>
                <a:srgbClr val="3D3C36"/>
              </a:solidFill>
              <a:ea typeface="メイリオ" panose="020B0604030504040204" pitchFamily="50" charset="-128"/>
              <a:cs typeface="Source Han Sans JP Medium"/>
              <a:sym typeface="Source Han Sans JP Medium"/>
            </a:endParaRPr>
          </a:p>
        </p:txBody>
      </p:sp>
    </p:spTree>
    <p:extLst>
      <p:ext uri="{BB962C8B-B14F-4D97-AF65-F5344CB8AC3E}">
        <p14:creationId xmlns:p14="http://schemas.microsoft.com/office/powerpoint/2010/main" val="2327380921"/>
      </p:ext>
    </p:extLst>
  </p:cSld>
  <p:clrMapOvr>
    <a:masterClrMapping/>
  </p:clrMapOvr>
</p:sld>
</file>

<file path=ppt/theme/theme1.xml><?xml version="1.0" encoding="utf-8"?>
<a:theme xmlns:a="http://schemas.openxmlformats.org/drawingml/2006/main" name="基本">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B303FDB0-1878-4EE4-B59B-F6C3E1E7D1F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セクショニング(SAKURA Pink)">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13E03A7F-CE58-40DC-BD8C-2E83A42748A8}"/>
    </a:ext>
  </a:extLst>
</a:theme>
</file>

<file path=ppt/theme/theme3.xml><?xml version="1.0" encoding="utf-8"?>
<a:theme xmlns:a="http://schemas.openxmlformats.org/drawingml/2006/main" name="セクショニング(SAKURA Orange)">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DD3E25F5-3C21-431F-8027-130F3AAC90F3}"/>
    </a:ext>
  </a:extLst>
</a:theme>
</file>

<file path=ppt/theme/theme4.xml><?xml version="1.0" encoding="utf-8"?>
<a:theme xmlns:a="http://schemas.openxmlformats.org/drawingml/2006/main" name="セクショニング(SAKURA Blue Light)">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8295E8FA-2BD7-470E-B45F-4809C34CABB5}"/>
    </a:ext>
  </a:extLst>
</a:theme>
</file>

<file path=ppt/theme/theme5.xml><?xml version="1.0" encoding="utf-8"?>
<a:theme xmlns:a="http://schemas.openxmlformats.org/drawingml/2006/main" name="セクショニング(SAKURA Yellow)">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DFD6CF57-3C64-4BE2-8D17-94EAFBD1A005}"/>
    </a:ext>
  </a:extLst>
</a:theme>
</file>

<file path=ppt/theme/theme6.xml><?xml version="1.0" encoding="utf-8"?>
<a:theme xmlns:a="http://schemas.openxmlformats.org/drawingml/2006/main" name="セクショニング(SAKURA Dark Blue)">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DA49226F-B767-47F5-AD40-CA3A982FDD7D}"/>
    </a:ext>
  </a:extLst>
</a:theme>
</file>

<file path=ppt/theme/theme7.xml><?xml version="1.0" encoding="utf-8"?>
<a:theme xmlns:a="http://schemas.openxmlformats.org/drawingml/2006/main" name="セクショニング(SAKURA Green)">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59D96151-4E89-41F0-9F64-A0A41940310E}"/>
    </a:ext>
  </a:extLst>
</a:theme>
</file>

<file path=ppt/theme/theme8.xml><?xml version="1.0" encoding="utf-8"?>
<a:theme xmlns:a="http://schemas.openxmlformats.org/drawingml/2006/main" name="セクショニング(SAKURA Black)">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E3E8F9E2-EF40-42C2-897E-A09A55258272}"/>
    </a:ext>
  </a:extLst>
</a:theme>
</file>

<file path=ppt/theme/theme9.xml><?xml version="1.0" encoding="utf-8"?>
<a:theme xmlns:a="http://schemas.openxmlformats.org/drawingml/2006/main" name="セクショニング(SAKURA Gray)">
  <a:themeElements>
    <a:clrScheme name="SAKURA Color">
      <a:dk1>
        <a:srgbClr val="404044"/>
      </a:dk1>
      <a:lt1>
        <a:srgbClr val="FFFFFF"/>
      </a:lt1>
      <a:dk2>
        <a:srgbClr val="000000"/>
      </a:dk2>
      <a:lt2>
        <a:srgbClr val="808088"/>
      </a:lt2>
      <a:accent1>
        <a:srgbClr val="FF5577"/>
      </a:accent1>
      <a:accent2>
        <a:srgbClr val="FF8800"/>
      </a:accent2>
      <a:accent3>
        <a:srgbClr val="FFCC00"/>
      </a:accent3>
      <a:accent4>
        <a:srgbClr val="00C8C8"/>
      </a:accent4>
      <a:accent5>
        <a:srgbClr val="7799DD"/>
      </a:accent5>
      <a:accent6>
        <a:srgbClr val="0000AA"/>
      </a:accent6>
      <a:hlink>
        <a:srgbClr val="0000AA"/>
      </a:hlink>
      <a:folHlink>
        <a:srgbClr val="BBCCEE"/>
      </a:folHlink>
    </a:clrScheme>
    <a:fontScheme name="Haru TP">
      <a:majorFont>
        <a:latin typeface="Haru TP B"/>
        <a:ea typeface="Haru TP B"/>
        <a:cs typeface=""/>
      </a:majorFont>
      <a:minorFont>
        <a:latin typeface="Haru TP R"/>
        <a:ea typeface="Haru TP R"/>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_pptx_sketch_template_0601" id="{6A4FCEF0-0408-405E-A883-5D3D0E2EF2E6}" vid="{1FA81F2E-A000-432C-BF2A-52CADB5C7843}"/>
    </a:ext>
  </a:extLst>
</a:theme>
</file>

<file path=docProps/app.xml><?xml version="1.0" encoding="utf-8"?>
<Properties xmlns="http://schemas.openxmlformats.org/officeDocument/2006/extended-properties" xmlns:vt="http://schemas.openxmlformats.org/officeDocument/2006/docPropsVTypes">
  <Template>DesignTemplate_2020(4-3)(16-9)</Template>
  <TotalTime>888</TotalTime>
  <Words>2241</Words>
  <Application>Microsoft Office PowerPoint</Application>
  <PresentationFormat>ユーザー設定</PresentationFormat>
  <Paragraphs>243</Paragraphs>
  <Slides>22</Slides>
  <Notes>1</Notes>
  <HiddenSlides>1</HiddenSlides>
  <MMClips>0</MMClips>
  <ScaleCrop>false</ScaleCrop>
  <HeadingPairs>
    <vt:vector size="6" baseType="variant">
      <vt:variant>
        <vt:lpstr>使用されているフォント</vt:lpstr>
      </vt:variant>
      <vt:variant>
        <vt:i4>10</vt:i4>
      </vt:variant>
      <vt:variant>
        <vt:lpstr>テーマ</vt:lpstr>
      </vt:variant>
      <vt:variant>
        <vt:i4>9</vt:i4>
      </vt:variant>
      <vt:variant>
        <vt:lpstr>スライド タイトル</vt:lpstr>
      </vt:variant>
      <vt:variant>
        <vt:i4>22</vt:i4>
      </vt:variant>
    </vt:vector>
  </HeadingPairs>
  <TitlesOfParts>
    <vt:vector size="41" baseType="lpstr">
      <vt:lpstr>NotoSansJP</vt:lpstr>
      <vt:lpstr>Haru TP M</vt:lpstr>
      <vt:lpstr>Haru TP R</vt:lpstr>
      <vt:lpstr>Wingdings</vt:lpstr>
      <vt:lpstr>メイリオ</vt:lpstr>
      <vt:lpstr>游ゴシック</vt:lpstr>
      <vt:lpstr>Arial</vt:lpstr>
      <vt:lpstr>Source Han Sans JP</vt:lpstr>
      <vt:lpstr>Haru TP B</vt:lpstr>
      <vt:lpstr>Arial Black</vt:lpstr>
      <vt:lpstr>基本</vt:lpstr>
      <vt:lpstr>セクショニング(SAKURA Pink)</vt:lpstr>
      <vt:lpstr>セクショニング(SAKURA Orange)</vt:lpstr>
      <vt:lpstr>セクショニング(SAKURA Blue Light)</vt:lpstr>
      <vt:lpstr>セクショニング(SAKURA Yellow)</vt:lpstr>
      <vt:lpstr>セクショニング(SAKURA Dark Blue)</vt:lpstr>
      <vt:lpstr>セクショニング(SAKURA Green)</vt:lpstr>
      <vt:lpstr>セクショニング(SAKURA Black)</vt:lpstr>
      <vt:lpstr>セクショニング(SAKURA Gray)</vt:lpstr>
      <vt:lpstr>AI（人工知能）って何だろう？</vt:lpstr>
      <vt:lpstr>PowerPoint プレゼンテーション</vt:lpstr>
      <vt:lpstr>「AI」 と聞いて思い浮かんだ言葉を 3つ紙に書きましょう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朝倉 恵</dc:creator>
  <cp:lastModifiedBy>恵 朝倉</cp:lastModifiedBy>
  <cp:revision>2</cp:revision>
  <dcterms:created xsi:type="dcterms:W3CDTF">2024-11-06T00:53:02Z</dcterms:created>
  <dcterms:modified xsi:type="dcterms:W3CDTF">2025-11-27T12:33:17Z</dcterms:modified>
</cp:coreProperties>
</file>